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3" r:id="rId2"/>
    <p:sldId id="401" r:id="rId3"/>
    <p:sldId id="402" r:id="rId4"/>
    <p:sldId id="403" r:id="rId5"/>
    <p:sldId id="404" r:id="rId6"/>
    <p:sldId id="405" r:id="rId7"/>
    <p:sldId id="407" r:id="rId8"/>
    <p:sldId id="409" r:id="rId9"/>
    <p:sldId id="410" r:id="rId10"/>
    <p:sldId id="411" r:id="rId11"/>
    <p:sldId id="408" r:id="rId12"/>
    <p:sldId id="412" r:id="rId13"/>
    <p:sldId id="413" r:id="rId14"/>
    <p:sldId id="414" r:id="rId15"/>
    <p:sldId id="26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78831"/>
  </p:normalViewPr>
  <p:slideViewPr>
    <p:cSldViewPr snapToGrid="0" showGuides="1">
      <p:cViewPr varScale="1">
        <p:scale>
          <a:sx n="108" d="100"/>
          <a:sy n="108" d="100"/>
        </p:scale>
        <p:origin x="216" y="1408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98894-9D7A-824D-9148-A03C7AA2E55A}" type="doc">
      <dgm:prSet loTypeId="urn:microsoft.com/office/officeart/2005/8/layout/list1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696D404-E452-AD4F-B7A2-AD3DC101D14F}">
      <dgm:prSet/>
      <dgm:spPr/>
      <dgm:t>
        <a:bodyPr/>
        <a:lstStyle/>
        <a:p>
          <a:r>
            <a:rPr lang="en-CN"/>
            <a:t>基础工具集</a:t>
          </a:r>
        </a:p>
      </dgm:t>
    </dgm:pt>
    <dgm:pt modelId="{F4AB6188-362E-8649-84D4-8D4DDD4E5B22}" type="parTrans" cxnId="{102AB3B9-7242-4142-AA83-860E1696444A}">
      <dgm:prSet/>
      <dgm:spPr/>
      <dgm:t>
        <a:bodyPr/>
        <a:lstStyle/>
        <a:p>
          <a:endParaRPr lang="en-US"/>
        </a:p>
      </dgm:t>
    </dgm:pt>
    <dgm:pt modelId="{F6BDD1A4-1AA7-024D-A76C-A5241F36568E}" type="sibTrans" cxnId="{102AB3B9-7242-4142-AA83-860E1696444A}">
      <dgm:prSet/>
      <dgm:spPr/>
      <dgm:t>
        <a:bodyPr/>
        <a:lstStyle/>
        <a:p>
          <a:endParaRPr lang="en-US"/>
        </a:p>
      </dgm:t>
    </dgm:pt>
    <dgm:pt modelId="{EA7866CB-CB38-4A42-A76D-E6FB9F807C30}">
      <dgm:prSet/>
      <dgm:spPr/>
      <dgm:t>
        <a:bodyPr/>
        <a:lstStyle/>
        <a:p>
          <a:r>
            <a:rPr lang="en-CN"/>
            <a:t>NLTK</a:t>
          </a:r>
        </a:p>
      </dgm:t>
    </dgm:pt>
    <dgm:pt modelId="{E4E182B9-FE81-6249-BC3F-D7159C6F91C2}" type="parTrans" cxnId="{674F126B-2C35-E94C-A6CD-5A795A45731E}">
      <dgm:prSet/>
      <dgm:spPr/>
      <dgm:t>
        <a:bodyPr/>
        <a:lstStyle/>
        <a:p>
          <a:endParaRPr lang="en-US"/>
        </a:p>
      </dgm:t>
    </dgm:pt>
    <dgm:pt modelId="{DE1289FE-56E9-B549-80BC-8324D7782E17}" type="sibTrans" cxnId="{674F126B-2C35-E94C-A6CD-5A795A45731E}">
      <dgm:prSet/>
      <dgm:spPr/>
      <dgm:t>
        <a:bodyPr/>
        <a:lstStyle/>
        <a:p>
          <a:endParaRPr lang="en-US"/>
        </a:p>
      </dgm:t>
    </dgm:pt>
    <dgm:pt modelId="{7FEF7168-B38A-1149-8A86-5FEE45809EB2}">
      <dgm:prSet/>
      <dgm:spPr/>
      <dgm:t>
        <a:bodyPr/>
        <a:lstStyle/>
        <a:p>
          <a:r>
            <a:rPr lang="en-CN"/>
            <a:t>LTP</a:t>
          </a:r>
        </a:p>
      </dgm:t>
    </dgm:pt>
    <dgm:pt modelId="{318B6F5B-FAC1-884F-B713-E2A643FB7130}" type="parTrans" cxnId="{A4935BED-E79F-8D4C-B37D-7D9A2C420464}">
      <dgm:prSet/>
      <dgm:spPr/>
      <dgm:t>
        <a:bodyPr/>
        <a:lstStyle/>
        <a:p>
          <a:endParaRPr lang="en-US"/>
        </a:p>
      </dgm:t>
    </dgm:pt>
    <dgm:pt modelId="{79B29A88-C648-DB43-8429-7BF8B1ABE097}" type="sibTrans" cxnId="{A4935BED-E79F-8D4C-B37D-7D9A2C420464}">
      <dgm:prSet/>
      <dgm:spPr/>
      <dgm:t>
        <a:bodyPr/>
        <a:lstStyle/>
        <a:p>
          <a:endParaRPr lang="en-US"/>
        </a:p>
      </dgm:t>
    </dgm:pt>
    <dgm:pt modelId="{22AAE8E8-D36B-DB42-8220-CF9B881EB13A}">
      <dgm:prSet/>
      <dgm:spPr/>
      <dgm:t>
        <a:bodyPr/>
        <a:lstStyle/>
        <a:p>
          <a:r>
            <a:rPr lang="en-CN"/>
            <a:t>PyTorch</a:t>
          </a:r>
        </a:p>
      </dgm:t>
    </dgm:pt>
    <dgm:pt modelId="{BAE7B967-BAA6-2A4B-9997-F4431A2C01C2}" type="parTrans" cxnId="{B019AC1F-13E4-D44F-A877-B8335B625D80}">
      <dgm:prSet/>
      <dgm:spPr/>
      <dgm:t>
        <a:bodyPr/>
        <a:lstStyle/>
        <a:p>
          <a:endParaRPr lang="en-US"/>
        </a:p>
      </dgm:t>
    </dgm:pt>
    <dgm:pt modelId="{E5672AE5-CBA8-6E4B-B1F5-B4FDD61B80EE}" type="sibTrans" cxnId="{B019AC1F-13E4-D44F-A877-B8335B625D80}">
      <dgm:prSet/>
      <dgm:spPr/>
      <dgm:t>
        <a:bodyPr/>
        <a:lstStyle/>
        <a:p>
          <a:endParaRPr lang="en-US"/>
        </a:p>
      </dgm:t>
    </dgm:pt>
    <dgm:pt modelId="{9092416A-BDA9-D840-A1A0-6D13CA65D05A}">
      <dgm:prSet/>
      <dgm:spPr/>
      <dgm:t>
        <a:bodyPr/>
        <a:lstStyle/>
        <a:p>
          <a:r>
            <a:rPr lang="en-CN"/>
            <a:t>常用数据集</a:t>
          </a:r>
        </a:p>
      </dgm:t>
    </dgm:pt>
    <dgm:pt modelId="{5C11D6BA-7D26-1144-9072-E331A62D5268}" type="parTrans" cxnId="{24558CC1-B899-C248-A9E9-35B481DFD57A}">
      <dgm:prSet/>
      <dgm:spPr/>
      <dgm:t>
        <a:bodyPr/>
        <a:lstStyle/>
        <a:p>
          <a:endParaRPr lang="en-US"/>
        </a:p>
      </dgm:t>
    </dgm:pt>
    <dgm:pt modelId="{DBA207E9-87FD-5045-8DDD-87AD018629C1}" type="sibTrans" cxnId="{24558CC1-B899-C248-A9E9-35B481DFD57A}">
      <dgm:prSet/>
      <dgm:spPr/>
      <dgm:t>
        <a:bodyPr/>
        <a:lstStyle/>
        <a:p>
          <a:endParaRPr lang="en-US"/>
        </a:p>
      </dgm:t>
    </dgm:pt>
    <dgm:pt modelId="{FE5FD164-1912-3743-9B92-5C001A53BCEF}">
      <dgm:prSet/>
      <dgm:spPr/>
      <dgm:t>
        <a:bodyPr/>
        <a:lstStyle/>
        <a:p>
          <a:r>
            <a:rPr lang="en-CN"/>
            <a:t>Wikipedia</a:t>
          </a:r>
        </a:p>
      </dgm:t>
    </dgm:pt>
    <dgm:pt modelId="{D314EEA9-FEB9-194A-B1C0-A212ABAF93FE}" type="parTrans" cxnId="{B6278286-D905-394F-B5BF-93D939354EB3}">
      <dgm:prSet/>
      <dgm:spPr/>
      <dgm:t>
        <a:bodyPr/>
        <a:lstStyle/>
        <a:p>
          <a:endParaRPr lang="en-US"/>
        </a:p>
      </dgm:t>
    </dgm:pt>
    <dgm:pt modelId="{4722B5D6-2E39-C142-A09C-62458E165812}" type="sibTrans" cxnId="{B6278286-D905-394F-B5BF-93D939354EB3}">
      <dgm:prSet/>
      <dgm:spPr/>
      <dgm:t>
        <a:bodyPr/>
        <a:lstStyle/>
        <a:p>
          <a:endParaRPr lang="en-US"/>
        </a:p>
      </dgm:t>
    </dgm:pt>
    <dgm:pt modelId="{C337CCBF-169C-BD4B-833F-F90646933728}">
      <dgm:prSet/>
      <dgm:spPr/>
      <dgm:t>
        <a:bodyPr/>
        <a:lstStyle/>
        <a:p>
          <a:r>
            <a:rPr lang="en-US"/>
            <a:t>Common Crawl</a:t>
          </a:r>
          <a:endParaRPr lang="en-CN"/>
        </a:p>
      </dgm:t>
    </dgm:pt>
    <dgm:pt modelId="{732FDAA1-ECB4-7848-B346-E43E79E6FF1D}" type="parTrans" cxnId="{D4EFAAE6-81E4-1646-AAA0-A85A0E6D31E6}">
      <dgm:prSet/>
      <dgm:spPr/>
      <dgm:t>
        <a:bodyPr/>
        <a:lstStyle/>
        <a:p>
          <a:endParaRPr lang="en-US"/>
        </a:p>
      </dgm:t>
    </dgm:pt>
    <dgm:pt modelId="{83C63B1F-4563-9A4D-8CBA-178721EDFA57}" type="sibTrans" cxnId="{D4EFAAE6-81E4-1646-AAA0-A85A0E6D31E6}">
      <dgm:prSet/>
      <dgm:spPr/>
      <dgm:t>
        <a:bodyPr/>
        <a:lstStyle/>
        <a:p>
          <a:endParaRPr lang="en-US"/>
        </a:p>
      </dgm:t>
    </dgm:pt>
    <dgm:pt modelId="{8367DF63-9FE8-684E-B51C-7018EFC476B5}" type="pres">
      <dgm:prSet presAssocID="{A7998894-9D7A-824D-9148-A03C7AA2E55A}" presName="linear" presStyleCnt="0">
        <dgm:presLayoutVars>
          <dgm:dir/>
          <dgm:animLvl val="lvl"/>
          <dgm:resizeHandles val="exact"/>
        </dgm:presLayoutVars>
      </dgm:prSet>
      <dgm:spPr/>
    </dgm:pt>
    <dgm:pt modelId="{DCFAE25A-C805-DE47-BE3A-96ECA9CD8ACB}" type="pres">
      <dgm:prSet presAssocID="{5696D404-E452-AD4F-B7A2-AD3DC101D14F}" presName="parentLin" presStyleCnt="0"/>
      <dgm:spPr/>
    </dgm:pt>
    <dgm:pt modelId="{F772D591-ABF0-BC47-890A-CF4F0C3E072B}" type="pres">
      <dgm:prSet presAssocID="{5696D404-E452-AD4F-B7A2-AD3DC101D14F}" presName="parentLeftMargin" presStyleLbl="node1" presStyleIdx="0" presStyleCnt="2"/>
      <dgm:spPr/>
    </dgm:pt>
    <dgm:pt modelId="{E3461816-7719-784A-9EB8-A109666D8543}" type="pres">
      <dgm:prSet presAssocID="{5696D404-E452-AD4F-B7A2-AD3DC101D1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50F203-690C-E748-B828-4BB3647F60EE}" type="pres">
      <dgm:prSet presAssocID="{5696D404-E452-AD4F-B7A2-AD3DC101D14F}" presName="negativeSpace" presStyleCnt="0"/>
      <dgm:spPr/>
    </dgm:pt>
    <dgm:pt modelId="{11CA3998-5AE2-CB47-B419-E304AB0C25C1}" type="pres">
      <dgm:prSet presAssocID="{5696D404-E452-AD4F-B7A2-AD3DC101D14F}" presName="childText" presStyleLbl="conFgAcc1" presStyleIdx="0" presStyleCnt="2">
        <dgm:presLayoutVars>
          <dgm:bulletEnabled val="1"/>
        </dgm:presLayoutVars>
      </dgm:prSet>
      <dgm:spPr/>
    </dgm:pt>
    <dgm:pt modelId="{9DE52B11-6D46-E548-BD75-19F9C8A63EAD}" type="pres">
      <dgm:prSet presAssocID="{F6BDD1A4-1AA7-024D-A76C-A5241F36568E}" presName="spaceBetweenRectangles" presStyleCnt="0"/>
      <dgm:spPr/>
    </dgm:pt>
    <dgm:pt modelId="{220E6800-9E36-5448-A1D7-5D90DDE3B575}" type="pres">
      <dgm:prSet presAssocID="{9092416A-BDA9-D840-A1A0-6D13CA65D05A}" presName="parentLin" presStyleCnt="0"/>
      <dgm:spPr/>
    </dgm:pt>
    <dgm:pt modelId="{50E3DDBB-F277-3242-AACB-03A6CC1537AE}" type="pres">
      <dgm:prSet presAssocID="{9092416A-BDA9-D840-A1A0-6D13CA65D05A}" presName="parentLeftMargin" presStyleLbl="node1" presStyleIdx="0" presStyleCnt="2"/>
      <dgm:spPr/>
    </dgm:pt>
    <dgm:pt modelId="{5C478955-9B26-7A41-9AA0-6C4BA1080BAD}" type="pres">
      <dgm:prSet presAssocID="{9092416A-BDA9-D840-A1A0-6D13CA65D05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104260-4568-B542-A1C9-A48296191713}" type="pres">
      <dgm:prSet presAssocID="{9092416A-BDA9-D840-A1A0-6D13CA65D05A}" presName="negativeSpace" presStyleCnt="0"/>
      <dgm:spPr/>
    </dgm:pt>
    <dgm:pt modelId="{09823B72-AED2-0548-B137-A694BCD2B68B}" type="pres">
      <dgm:prSet presAssocID="{9092416A-BDA9-D840-A1A0-6D13CA65D05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80C6713-AEAF-804A-892C-F14877367EEB}" type="presOf" srcId="{5696D404-E452-AD4F-B7A2-AD3DC101D14F}" destId="{F772D591-ABF0-BC47-890A-CF4F0C3E072B}" srcOrd="0" destOrd="0" presId="urn:microsoft.com/office/officeart/2005/8/layout/list1"/>
    <dgm:cxn modelId="{B019AC1F-13E4-D44F-A877-B8335B625D80}" srcId="{5696D404-E452-AD4F-B7A2-AD3DC101D14F}" destId="{22AAE8E8-D36B-DB42-8220-CF9B881EB13A}" srcOrd="2" destOrd="0" parTransId="{BAE7B967-BAA6-2A4B-9997-F4431A2C01C2}" sibTransId="{E5672AE5-CBA8-6E4B-B1F5-B4FDD61B80EE}"/>
    <dgm:cxn modelId="{DBFF3936-5645-F44D-BA99-6CDC1F99C30D}" type="presOf" srcId="{A7998894-9D7A-824D-9148-A03C7AA2E55A}" destId="{8367DF63-9FE8-684E-B51C-7018EFC476B5}" srcOrd="0" destOrd="0" presId="urn:microsoft.com/office/officeart/2005/8/layout/list1"/>
    <dgm:cxn modelId="{DDDF7C5F-407B-9C4E-A39F-31CFA81D84C9}" type="presOf" srcId="{22AAE8E8-D36B-DB42-8220-CF9B881EB13A}" destId="{11CA3998-5AE2-CB47-B419-E304AB0C25C1}" srcOrd="0" destOrd="2" presId="urn:microsoft.com/office/officeart/2005/8/layout/list1"/>
    <dgm:cxn modelId="{14E72767-26C9-AC44-9284-ADDD1BAC3989}" type="presOf" srcId="{C337CCBF-169C-BD4B-833F-F90646933728}" destId="{09823B72-AED2-0548-B137-A694BCD2B68B}" srcOrd="0" destOrd="1" presId="urn:microsoft.com/office/officeart/2005/8/layout/list1"/>
    <dgm:cxn modelId="{674F126B-2C35-E94C-A6CD-5A795A45731E}" srcId="{5696D404-E452-AD4F-B7A2-AD3DC101D14F}" destId="{EA7866CB-CB38-4A42-A76D-E6FB9F807C30}" srcOrd="0" destOrd="0" parTransId="{E4E182B9-FE81-6249-BC3F-D7159C6F91C2}" sibTransId="{DE1289FE-56E9-B549-80BC-8324D7782E17}"/>
    <dgm:cxn modelId="{2F3F336E-2EA6-8E4A-B32F-86DE2A0BF22C}" type="presOf" srcId="{EA7866CB-CB38-4A42-A76D-E6FB9F807C30}" destId="{11CA3998-5AE2-CB47-B419-E304AB0C25C1}" srcOrd="0" destOrd="0" presId="urn:microsoft.com/office/officeart/2005/8/layout/list1"/>
    <dgm:cxn modelId="{9356EF71-4D3C-4243-AD3D-0FEC9E3FEFEC}" type="presOf" srcId="{7FEF7168-B38A-1149-8A86-5FEE45809EB2}" destId="{11CA3998-5AE2-CB47-B419-E304AB0C25C1}" srcOrd="0" destOrd="1" presId="urn:microsoft.com/office/officeart/2005/8/layout/list1"/>
    <dgm:cxn modelId="{6422B483-EDC8-2C42-B7E1-02562E43DB1D}" type="presOf" srcId="{9092416A-BDA9-D840-A1A0-6D13CA65D05A}" destId="{50E3DDBB-F277-3242-AACB-03A6CC1537AE}" srcOrd="0" destOrd="0" presId="urn:microsoft.com/office/officeart/2005/8/layout/list1"/>
    <dgm:cxn modelId="{635ED283-0E5C-2E4A-AF79-D0F4F5C75D62}" type="presOf" srcId="{9092416A-BDA9-D840-A1A0-6D13CA65D05A}" destId="{5C478955-9B26-7A41-9AA0-6C4BA1080BAD}" srcOrd="1" destOrd="0" presId="urn:microsoft.com/office/officeart/2005/8/layout/list1"/>
    <dgm:cxn modelId="{B6278286-D905-394F-B5BF-93D939354EB3}" srcId="{9092416A-BDA9-D840-A1A0-6D13CA65D05A}" destId="{FE5FD164-1912-3743-9B92-5C001A53BCEF}" srcOrd="0" destOrd="0" parTransId="{D314EEA9-FEB9-194A-B1C0-A212ABAF93FE}" sibTransId="{4722B5D6-2E39-C142-A09C-62458E165812}"/>
    <dgm:cxn modelId="{2AA5888E-2CB3-084B-8BB1-1EE3F932FE40}" type="presOf" srcId="{FE5FD164-1912-3743-9B92-5C001A53BCEF}" destId="{09823B72-AED2-0548-B137-A694BCD2B68B}" srcOrd="0" destOrd="0" presId="urn:microsoft.com/office/officeart/2005/8/layout/list1"/>
    <dgm:cxn modelId="{102AB3B9-7242-4142-AA83-860E1696444A}" srcId="{A7998894-9D7A-824D-9148-A03C7AA2E55A}" destId="{5696D404-E452-AD4F-B7A2-AD3DC101D14F}" srcOrd="0" destOrd="0" parTransId="{F4AB6188-362E-8649-84D4-8D4DDD4E5B22}" sibTransId="{F6BDD1A4-1AA7-024D-A76C-A5241F36568E}"/>
    <dgm:cxn modelId="{24558CC1-B899-C248-A9E9-35B481DFD57A}" srcId="{A7998894-9D7A-824D-9148-A03C7AA2E55A}" destId="{9092416A-BDA9-D840-A1A0-6D13CA65D05A}" srcOrd="1" destOrd="0" parTransId="{5C11D6BA-7D26-1144-9072-E331A62D5268}" sibTransId="{DBA207E9-87FD-5045-8DDD-87AD018629C1}"/>
    <dgm:cxn modelId="{D4EFAAE6-81E4-1646-AAA0-A85A0E6D31E6}" srcId="{9092416A-BDA9-D840-A1A0-6D13CA65D05A}" destId="{C337CCBF-169C-BD4B-833F-F90646933728}" srcOrd="1" destOrd="0" parTransId="{732FDAA1-ECB4-7848-B346-E43E79E6FF1D}" sibTransId="{83C63B1F-4563-9A4D-8CBA-178721EDFA57}"/>
    <dgm:cxn modelId="{8A7B6DEB-BBA6-2449-BAA6-CCC41DD0E258}" type="presOf" srcId="{5696D404-E452-AD4F-B7A2-AD3DC101D14F}" destId="{E3461816-7719-784A-9EB8-A109666D8543}" srcOrd="1" destOrd="0" presId="urn:microsoft.com/office/officeart/2005/8/layout/list1"/>
    <dgm:cxn modelId="{A4935BED-E79F-8D4C-B37D-7D9A2C420464}" srcId="{5696D404-E452-AD4F-B7A2-AD3DC101D14F}" destId="{7FEF7168-B38A-1149-8A86-5FEE45809EB2}" srcOrd="1" destOrd="0" parTransId="{318B6F5B-FAC1-884F-B713-E2A643FB7130}" sibTransId="{79B29A88-C648-DB43-8429-7BF8B1ABE097}"/>
    <dgm:cxn modelId="{422CB4C2-2383-384D-87D7-ED2B126707A9}" type="presParOf" srcId="{8367DF63-9FE8-684E-B51C-7018EFC476B5}" destId="{DCFAE25A-C805-DE47-BE3A-96ECA9CD8ACB}" srcOrd="0" destOrd="0" presId="urn:microsoft.com/office/officeart/2005/8/layout/list1"/>
    <dgm:cxn modelId="{9354ACC6-6A30-E34A-8E8F-75855156101E}" type="presParOf" srcId="{DCFAE25A-C805-DE47-BE3A-96ECA9CD8ACB}" destId="{F772D591-ABF0-BC47-890A-CF4F0C3E072B}" srcOrd="0" destOrd="0" presId="urn:microsoft.com/office/officeart/2005/8/layout/list1"/>
    <dgm:cxn modelId="{CE80CAFD-0197-2748-AC99-7077A1F54650}" type="presParOf" srcId="{DCFAE25A-C805-DE47-BE3A-96ECA9CD8ACB}" destId="{E3461816-7719-784A-9EB8-A109666D8543}" srcOrd="1" destOrd="0" presId="urn:microsoft.com/office/officeart/2005/8/layout/list1"/>
    <dgm:cxn modelId="{05D400F8-9C98-0242-9045-32F160E85843}" type="presParOf" srcId="{8367DF63-9FE8-684E-B51C-7018EFC476B5}" destId="{D350F203-690C-E748-B828-4BB3647F60EE}" srcOrd="1" destOrd="0" presId="urn:microsoft.com/office/officeart/2005/8/layout/list1"/>
    <dgm:cxn modelId="{250F970E-F15B-AB42-B4E1-0C386E4D6A73}" type="presParOf" srcId="{8367DF63-9FE8-684E-B51C-7018EFC476B5}" destId="{11CA3998-5AE2-CB47-B419-E304AB0C25C1}" srcOrd="2" destOrd="0" presId="urn:microsoft.com/office/officeart/2005/8/layout/list1"/>
    <dgm:cxn modelId="{A4D8C96C-1D7C-5A4A-ADA7-82D195E4296C}" type="presParOf" srcId="{8367DF63-9FE8-684E-B51C-7018EFC476B5}" destId="{9DE52B11-6D46-E548-BD75-19F9C8A63EAD}" srcOrd="3" destOrd="0" presId="urn:microsoft.com/office/officeart/2005/8/layout/list1"/>
    <dgm:cxn modelId="{573BE309-1D62-BF47-B4DD-01522002E5E8}" type="presParOf" srcId="{8367DF63-9FE8-684E-B51C-7018EFC476B5}" destId="{220E6800-9E36-5448-A1D7-5D90DDE3B575}" srcOrd="4" destOrd="0" presId="urn:microsoft.com/office/officeart/2005/8/layout/list1"/>
    <dgm:cxn modelId="{627697B8-55BA-254E-B6A2-87CA4B607532}" type="presParOf" srcId="{220E6800-9E36-5448-A1D7-5D90DDE3B575}" destId="{50E3DDBB-F277-3242-AACB-03A6CC1537AE}" srcOrd="0" destOrd="0" presId="urn:microsoft.com/office/officeart/2005/8/layout/list1"/>
    <dgm:cxn modelId="{1124F954-787B-A448-86E2-07AE714B934E}" type="presParOf" srcId="{220E6800-9E36-5448-A1D7-5D90DDE3B575}" destId="{5C478955-9B26-7A41-9AA0-6C4BA1080BAD}" srcOrd="1" destOrd="0" presId="urn:microsoft.com/office/officeart/2005/8/layout/list1"/>
    <dgm:cxn modelId="{E72CA506-83A9-E14D-B97D-52A437286DAB}" type="presParOf" srcId="{8367DF63-9FE8-684E-B51C-7018EFC476B5}" destId="{67104260-4568-B542-A1C9-A48296191713}" srcOrd="5" destOrd="0" presId="urn:microsoft.com/office/officeart/2005/8/layout/list1"/>
    <dgm:cxn modelId="{A2885B8F-5D62-3D48-A63A-9EB479D9B4E0}" type="presParOf" srcId="{8367DF63-9FE8-684E-B51C-7018EFC476B5}" destId="{09823B72-AED2-0548-B137-A694BCD2B68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7D2945-050E-0147-AD35-3E6B944400BD}" type="doc">
      <dgm:prSet loTypeId="urn:microsoft.com/office/officeart/2005/8/layout/p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12B057D-1F13-5247-84AF-272E5A0CD172}">
      <dgm:prSet custT="1"/>
      <dgm:spPr/>
      <dgm:t>
        <a:bodyPr/>
        <a:lstStyle/>
        <a:p>
          <a:r>
            <a:rPr lang="en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张量</a:t>
          </a:r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（</a:t>
          </a:r>
          <a:r>
            <a: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Tensor</a:t>
          </a:r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6AEE67F-B1B3-1C45-8D13-45C9BE8C755D}" type="parTrans" cxnId="{99A66FD7-17CC-0D4C-97D8-7B6C8E8E7D60}">
      <dgm:prSet/>
      <dgm:spPr/>
      <dgm:t>
        <a:bodyPr/>
        <a:lstStyle/>
        <a:p>
          <a:endParaRPr lang="en-US"/>
        </a:p>
      </dgm:t>
    </dgm:pt>
    <dgm:pt modelId="{9E2105CA-7698-8241-BADF-622C7FFD40A6}" type="sibTrans" cxnId="{99A66FD7-17CC-0D4C-97D8-7B6C8E8E7D60}">
      <dgm:prSet/>
      <dgm:spPr/>
      <dgm:t>
        <a:bodyPr/>
        <a:lstStyle/>
        <a:p>
          <a:endParaRPr lang="en-US"/>
        </a:p>
      </dgm:t>
    </dgm:pt>
    <dgm:pt modelId="{3596BD0D-91A8-6149-BC6D-7655C44C3741}">
      <dgm:prSet custT="1"/>
      <dgm:spPr/>
      <dgm:t>
        <a:bodyPr/>
        <a:lstStyle/>
        <a:p>
          <a:r>
            <a:rPr lang="zh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存储</a:t>
          </a:r>
          <a:endParaRPr lang="en-CN" sz="2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CE16EBD-E202-4A43-8438-2AEA45565B5C}" type="parTrans" cxnId="{BEB2A848-6E70-E547-A3D5-CD1C49A78AD4}">
      <dgm:prSet/>
      <dgm:spPr/>
      <dgm:t>
        <a:bodyPr/>
        <a:lstStyle/>
        <a:p>
          <a:endParaRPr lang="en-US"/>
        </a:p>
      </dgm:t>
    </dgm:pt>
    <dgm:pt modelId="{D6E65BB0-1D54-784E-8713-F02768615E99}" type="sibTrans" cxnId="{BEB2A848-6E70-E547-A3D5-CD1C49A78AD4}">
      <dgm:prSet/>
      <dgm:spPr/>
      <dgm:t>
        <a:bodyPr/>
        <a:lstStyle/>
        <a:p>
          <a:endParaRPr lang="en-US"/>
        </a:p>
      </dgm:t>
    </dgm:pt>
    <dgm:pt modelId="{D5DFECC3-FB18-8E4D-AC7A-DF24ECEBCB7A}">
      <dgm:prSet custT="1"/>
      <dgm:spPr/>
      <dgm:t>
        <a:bodyPr/>
        <a:lstStyle/>
        <a:p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表达式（</a:t>
          </a:r>
          <a:r>
            <a: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Expression</a:t>
          </a:r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7B689D5-C691-F244-ACD9-CFF5F427CC9E}" type="parTrans" cxnId="{4F8C3CF0-39B8-A74C-B53F-D7911EE8A98F}">
      <dgm:prSet/>
      <dgm:spPr/>
      <dgm:t>
        <a:bodyPr/>
        <a:lstStyle/>
        <a:p>
          <a:endParaRPr lang="en-US"/>
        </a:p>
      </dgm:t>
    </dgm:pt>
    <dgm:pt modelId="{F0C72D65-12D4-7B46-8675-F0A1CD16D8D4}" type="sibTrans" cxnId="{4F8C3CF0-39B8-A74C-B53F-D7911EE8A98F}">
      <dgm:prSet/>
      <dgm:spPr/>
      <dgm:t>
        <a:bodyPr/>
        <a:lstStyle/>
        <a:p>
          <a:endParaRPr lang="en-US"/>
        </a:p>
      </dgm:t>
    </dgm:pt>
    <dgm:pt modelId="{4BC6CD0E-651F-CF40-821E-5EC7E11C8595}">
      <dgm:prSet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r>
            <a:rPr lang="zh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运算</a:t>
          </a:r>
          <a:endParaRPr lang="en-CN" sz="20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CA4B477-D9F1-5849-A2DA-F4D8DDA9E144}" type="parTrans" cxnId="{D857041E-698A-884B-8748-523C9BCE958E}">
      <dgm:prSet/>
      <dgm:spPr/>
      <dgm:t>
        <a:bodyPr/>
        <a:lstStyle/>
        <a:p>
          <a:endParaRPr lang="en-US"/>
        </a:p>
      </dgm:t>
    </dgm:pt>
    <dgm:pt modelId="{73A635AA-8513-A344-98D2-96DD8095AE5F}" type="sibTrans" cxnId="{D857041E-698A-884B-8748-523C9BCE958E}">
      <dgm:prSet/>
      <dgm:spPr/>
      <dgm:t>
        <a:bodyPr/>
        <a:lstStyle/>
        <a:p>
          <a:endParaRPr lang="en-US"/>
        </a:p>
      </dgm:t>
    </dgm:pt>
    <dgm:pt modelId="{9D6D8E3E-B18B-6D48-A196-71E16E97FE57}">
      <dgm:prSet custT="1"/>
      <dgm:spPr/>
      <dgm:t>
        <a:bodyPr/>
        <a:lstStyle/>
        <a:p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模块（</a:t>
          </a:r>
          <a:r>
            <a: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Module</a:t>
          </a:r>
          <a:r>
            <a:rPr 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E81EF2-F8C3-F942-9572-C3A7099487EF}" type="parTrans" cxnId="{6A100842-81AA-A042-90D5-4E929FAB4CC3}">
      <dgm:prSet/>
      <dgm:spPr/>
      <dgm:t>
        <a:bodyPr/>
        <a:lstStyle/>
        <a:p>
          <a:endParaRPr lang="en-US"/>
        </a:p>
      </dgm:t>
    </dgm:pt>
    <dgm:pt modelId="{A3133295-7907-1347-ADBB-5E0EBFC75860}" type="sibTrans" cxnId="{6A100842-81AA-A042-90D5-4E929FAB4CC3}">
      <dgm:prSet/>
      <dgm:spPr/>
      <dgm:t>
        <a:bodyPr/>
        <a:lstStyle/>
        <a:p>
          <a:endParaRPr lang="en-US"/>
        </a:p>
      </dgm:t>
    </dgm:pt>
    <dgm:pt modelId="{03115E7A-610B-2142-A287-CC17DA17A1E8}">
      <dgm:prSet custT="1"/>
      <dgm:spPr/>
      <dgm:t>
        <a:bodyPr/>
        <a:lstStyle/>
        <a:p>
          <a:r>
            <a:rPr lang="zh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神经网络层</a:t>
          </a:r>
          <a:endParaRPr lang="en-CN" sz="25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BC2DA2F-37A4-8946-9C4C-1A2F40A928BC}" type="parTrans" cxnId="{C058254C-5A89-EB4C-A5F3-EEB30F055B54}">
      <dgm:prSet/>
      <dgm:spPr/>
      <dgm:t>
        <a:bodyPr/>
        <a:lstStyle/>
        <a:p>
          <a:endParaRPr lang="en-US"/>
        </a:p>
      </dgm:t>
    </dgm:pt>
    <dgm:pt modelId="{63151853-16C4-FB4A-822E-F5F505FD04D5}" type="sibTrans" cxnId="{C058254C-5A89-EB4C-A5F3-EEB30F055B54}">
      <dgm:prSet/>
      <dgm:spPr/>
      <dgm:t>
        <a:bodyPr/>
        <a:lstStyle/>
        <a:p>
          <a:endParaRPr lang="en-US"/>
        </a:p>
      </dgm:t>
    </dgm:pt>
    <dgm:pt modelId="{D86B9094-2107-5145-85A2-3895ABF58979}">
      <dgm:prSet custT="1"/>
      <dgm:spPr/>
      <dgm:t>
        <a:bodyPr/>
        <a:lstStyle/>
        <a:p>
          <a:r>
            <a:rPr lang="en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支持GPU</a:t>
          </a:r>
        </a:p>
      </dgm:t>
    </dgm:pt>
    <dgm:pt modelId="{FD947B6D-5097-9249-B109-DA6D6EF75F32}" type="parTrans" cxnId="{2C766FFE-4B3D-3E40-BE86-C51B96D92628}">
      <dgm:prSet/>
      <dgm:spPr/>
      <dgm:t>
        <a:bodyPr/>
        <a:lstStyle/>
        <a:p>
          <a:endParaRPr lang="en-US"/>
        </a:p>
      </dgm:t>
    </dgm:pt>
    <dgm:pt modelId="{6CA48FB6-B228-4341-B8BC-8002D4361BBB}" type="sibTrans" cxnId="{2C766FFE-4B3D-3E40-BE86-C51B96D92628}">
      <dgm:prSet/>
      <dgm:spPr/>
      <dgm:t>
        <a:bodyPr/>
        <a:lstStyle/>
        <a:p>
          <a:endParaRPr lang="en-US"/>
        </a:p>
      </dgm:t>
    </dgm:pt>
    <dgm:pt modelId="{A0321A99-44E7-5143-8B0D-3F1FE6DDD643}">
      <dgm:prSet custT="1"/>
      <dgm:spPr/>
      <dgm:t>
        <a:bodyPr/>
        <a:lstStyle/>
        <a:p>
          <a:r>
            <a:rPr lang="en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自动微分计算</a:t>
          </a:r>
        </a:p>
      </dgm:t>
    </dgm:pt>
    <dgm:pt modelId="{A3107AD1-FE63-704D-9091-653A167249C4}" type="parTrans" cxnId="{68896E2D-9690-C74C-BDB4-B97D83FB5A0D}">
      <dgm:prSet/>
      <dgm:spPr/>
      <dgm:t>
        <a:bodyPr/>
        <a:lstStyle/>
        <a:p>
          <a:endParaRPr lang="en-US"/>
        </a:p>
      </dgm:t>
    </dgm:pt>
    <dgm:pt modelId="{4AE7B296-0E7B-DC43-A20F-7BC1C7C6510F}" type="sibTrans" cxnId="{68896E2D-9690-C74C-BDB4-B97D83FB5A0D}">
      <dgm:prSet/>
      <dgm:spPr/>
      <dgm:t>
        <a:bodyPr/>
        <a:lstStyle/>
        <a:p>
          <a:endParaRPr lang="en-US"/>
        </a:p>
      </dgm:t>
    </dgm:pt>
    <dgm:pt modelId="{860C6125-5050-CD4D-BE35-0517D7F28AF8}">
      <dgm:prSet custT="1"/>
      <dgm:spPr/>
      <dgm:t>
        <a:bodyPr/>
        <a:lstStyle/>
        <a:p>
          <a:r>
            <a:rPr lang="en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支持自定义</a:t>
          </a:r>
        </a:p>
      </dgm:t>
    </dgm:pt>
    <dgm:pt modelId="{FBD2113D-22E1-5847-AF63-4143A494B41A}" type="parTrans" cxnId="{6F1989E7-83F5-4F47-92D4-688698626A85}">
      <dgm:prSet/>
      <dgm:spPr/>
      <dgm:t>
        <a:bodyPr/>
        <a:lstStyle/>
        <a:p>
          <a:endParaRPr lang="en-US"/>
        </a:p>
      </dgm:t>
    </dgm:pt>
    <dgm:pt modelId="{1B819CA4-446E-0F47-920C-8EBD92F17727}" type="sibTrans" cxnId="{6F1989E7-83F5-4F47-92D4-688698626A85}">
      <dgm:prSet/>
      <dgm:spPr/>
      <dgm:t>
        <a:bodyPr/>
        <a:lstStyle/>
        <a:p>
          <a:endParaRPr lang="en-US"/>
        </a:p>
      </dgm:t>
    </dgm:pt>
    <dgm:pt modelId="{5ECE021A-CB73-7B48-BD1B-EDF3E3CBD503}" type="pres">
      <dgm:prSet presAssocID="{407D2945-050E-0147-AD35-3E6B944400BD}" presName="Name0" presStyleCnt="0">
        <dgm:presLayoutVars>
          <dgm:dir/>
          <dgm:resizeHandles val="exact"/>
        </dgm:presLayoutVars>
      </dgm:prSet>
      <dgm:spPr/>
    </dgm:pt>
    <dgm:pt modelId="{2D357DE4-B5C4-2B41-8549-88F1B6B50B7A}" type="pres">
      <dgm:prSet presAssocID="{407D2945-050E-0147-AD35-3E6B944400BD}" presName="bkgdShp" presStyleLbl="alignAccFollowNode1" presStyleIdx="0" presStyleCnt="1"/>
      <dgm:spPr/>
    </dgm:pt>
    <dgm:pt modelId="{6EFC3AB9-15CF-3647-B598-580E53851C53}" type="pres">
      <dgm:prSet presAssocID="{407D2945-050E-0147-AD35-3E6B944400BD}" presName="linComp" presStyleCnt="0"/>
      <dgm:spPr/>
    </dgm:pt>
    <dgm:pt modelId="{CFF550A3-3D08-BD49-B347-9AE86C2715D4}" type="pres">
      <dgm:prSet presAssocID="{412B057D-1F13-5247-84AF-272E5A0CD172}" presName="compNode" presStyleCnt="0"/>
      <dgm:spPr/>
    </dgm:pt>
    <dgm:pt modelId="{CA94BA0F-3C7C-854B-99E9-4387AC8CACE6}" type="pres">
      <dgm:prSet presAssocID="{412B057D-1F13-5247-84AF-272E5A0CD172}" presName="node" presStyleLbl="node1" presStyleIdx="0" presStyleCnt="3">
        <dgm:presLayoutVars>
          <dgm:bulletEnabled val="1"/>
        </dgm:presLayoutVars>
      </dgm:prSet>
      <dgm:spPr/>
    </dgm:pt>
    <dgm:pt modelId="{A370339B-CEBE-434B-A3D5-5CBBAA1FB0C9}" type="pres">
      <dgm:prSet presAssocID="{412B057D-1F13-5247-84AF-272E5A0CD172}" presName="invisiNode" presStyleLbl="node1" presStyleIdx="0" presStyleCnt="3"/>
      <dgm:spPr/>
    </dgm:pt>
    <dgm:pt modelId="{3ABE1123-9468-5A4F-B853-9424CEEEE0C5}" type="pres">
      <dgm:prSet presAssocID="{412B057D-1F13-5247-84AF-272E5A0CD172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7B087D8-62B8-8D46-8E4A-4149ADB359BA}" type="pres">
      <dgm:prSet presAssocID="{9E2105CA-7698-8241-BADF-622C7FFD40A6}" presName="sibTrans" presStyleLbl="sibTrans2D1" presStyleIdx="0" presStyleCnt="0"/>
      <dgm:spPr/>
    </dgm:pt>
    <dgm:pt modelId="{502DC144-C884-B445-9687-499F672F3283}" type="pres">
      <dgm:prSet presAssocID="{D5DFECC3-FB18-8E4D-AC7A-DF24ECEBCB7A}" presName="compNode" presStyleCnt="0"/>
      <dgm:spPr/>
    </dgm:pt>
    <dgm:pt modelId="{7267C879-B29A-1C4D-9CDC-36735BDB4109}" type="pres">
      <dgm:prSet presAssocID="{D5DFECC3-FB18-8E4D-AC7A-DF24ECEBCB7A}" presName="node" presStyleLbl="node1" presStyleIdx="1" presStyleCnt="3">
        <dgm:presLayoutVars>
          <dgm:bulletEnabled val="1"/>
        </dgm:presLayoutVars>
      </dgm:prSet>
      <dgm:spPr/>
    </dgm:pt>
    <dgm:pt modelId="{50069A61-DD79-F84E-BCB4-2C4653EE9E5A}" type="pres">
      <dgm:prSet presAssocID="{D5DFECC3-FB18-8E4D-AC7A-DF24ECEBCB7A}" presName="invisiNode" presStyleLbl="node1" presStyleIdx="1" presStyleCnt="3"/>
      <dgm:spPr/>
    </dgm:pt>
    <dgm:pt modelId="{E41D13FD-14D9-AA4B-BCFF-649ABC625E48}" type="pres">
      <dgm:prSet presAssocID="{D5DFECC3-FB18-8E4D-AC7A-DF24ECEBCB7A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BCF2793-15CC-0C44-BEDB-1DEE4D04A19A}" type="pres">
      <dgm:prSet presAssocID="{F0C72D65-12D4-7B46-8675-F0A1CD16D8D4}" presName="sibTrans" presStyleLbl="sibTrans2D1" presStyleIdx="0" presStyleCnt="0"/>
      <dgm:spPr/>
    </dgm:pt>
    <dgm:pt modelId="{5019BC8B-1058-9F4E-A342-BF92FE7EC2D3}" type="pres">
      <dgm:prSet presAssocID="{9D6D8E3E-B18B-6D48-A196-71E16E97FE57}" presName="compNode" presStyleCnt="0"/>
      <dgm:spPr/>
    </dgm:pt>
    <dgm:pt modelId="{904BF843-FB31-D241-AAA5-D965B8BC7C48}" type="pres">
      <dgm:prSet presAssocID="{9D6D8E3E-B18B-6D48-A196-71E16E97FE57}" presName="node" presStyleLbl="node1" presStyleIdx="2" presStyleCnt="3">
        <dgm:presLayoutVars>
          <dgm:bulletEnabled val="1"/>
        </dgm:presLayoutVars>
      </dgm:prSet>
      <dgm:spPr/>
    </dgm:pt>
    <dgm:pt modelId="{E735A65E-1029-0145-81F8-59EB7B028805}" type="pres">
      <dgm:prSet presAssocID="{9D6D8E3E-B18B-6D48-A196-71E16E97FE57}" presName="invisiNode" presStyleLbl="node1" presStyleIdx="2" presStyleCnt="3"/>
      <dgm:spPr/>
    </dgm:pt>
    <dgm:pt modelId="{020F1321-0D0B-F54C-A7E9-F5285F3DD06E}" type="pres">
      <dgm:prSet presAssocID="{9D6D8E3E-B18B-6D48-A196-71E16E97FE57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</dgm:ptLst>
  <dgm:cxnLst>
    <dgm:cxn modelId="{67362409-8128-9247-B5A7-F515D12D374E}" type="presOf" srcId="{412B057D-1F13-5247-84AF-272E5A0CD172}" destId="{CA94BA0F-3C7C-854B-99E9-4387AC8CACE6}" srcOrd="0" destOrd="0" presId="urn:microsoft.com/office/officeart/2005/8/layout/pList2"/>
    <dgm:cxn modelId="{03446411-67F1-BD4A-8B31-E1E99E0A34BC}" type="presOf" srcId="{4BC6CD0E-651F-CF40-821E-5EC7E11C8595}" destId="{7267C879-B29A-1C4D-9CDC-36735BDB4109}" srcOrd="0" destOrd="1" presId="urn:microsoft.com/office/officeart/2005/8/layout/pList2"/>
    <dgm:cxn modelId="{D857041E-698A-884B-8748-523C9BCE958E}" srcId="{D5DFECC3-FB18-8E4D-AC7A-DF24ECEBCB7A}" destId="{4BC6CD0E-651F-CF40-821E-5EC7E11C8595}" srcOrd="0" destOrd="0" parTransId="{3CA4B477-D9F1-5849-A2DA-F4D8DDA9E144}" sibTransId="{73A635AA-8513-A344-98D2-96DD8095AE5F}"/>
    <dgm:cxn modelId="{68896E2D-9690-C74C-BDB4-B97D83FB5A0D}" srcId="{D5DFECC3-FB18-8E4D-AC7A-DF24ECEBCB7A}" destId="{A0321A99-44E7-5143-8B0D-3F1FE6DDD643}" srcOrd="1" destOrd="0" parTransId="{A3107AD1-FE63-704D-9091-653A167249C4}" sibTransId="{4AE7B296-0E7B-DC43-A20F-7BC1C7C6510F}"/>
    <dgm:cxn modelId="{ABFDE42F-A193-6F4B-8983-7093634D397D}" type="presOf" srcId="{860C6125-5050-CD4D-BE35-0517D7F28AF8}" destId="{904BF843-FB31-D241-AAA5-D965B8BC7C48}" srcOrd="0" destOrd="2" presId="urn:microsoft.com/office/officeart/2005/8/layout/pList2"/>
    <dgm:cxn modelId="{6A100842-81AA-A042-90D5-4E929FAB4CC3}" srcId="{407D2945-050E-0147-AD35-3E6B944400BD}" destId="{9D6D8E3E-B18B-6D48-A196-71E16E97FE57}" srcOrd="2" destOrd="0" parTransId="{F0E81EF2-F8C3-F942-9572-C3A7099487EF}" sibTransId="{A3133295-7907-1347-ADBB-5E0EBFC75860}"/>
    <dgm:cxn modelId="{BEB2A848-6E70-E547-A3D5-CD1C49A78AD4}" srcId="{412B057D-1F13-5247-84AF-272E5A0CD172}" destId="{3596BD0D-91A8-6149-BC6D-7655C44C3741}" srcOrd="0" destOrd="0" parTransId="{2CE16EBD-E202-4A43-8438-2AEA45565B5C}" sibTransId="{D6E65BB0-1D54-784E-8713-F02768615E99}"/>
    <dgm:cxn modelId="{C058254C-5A89-EB4C-A5F3-EEB30F055B54}" srcId="{9D6D8E3E-B18B-6D48-A196-71E16E97FE57}" destId="{03115E7A-610B-2142-A287-CC17DA17A1E8}" srcOrd="0" destOrd="0" parTransId="{8BC2DA2F-37A4-8946-9C4C-1A2F40A928BC}" sibTransId="{63151853-16C4-FB4A-822E-F5F505FD04D5}"/>
    <dgm:cxn modelId="{7710CD4F-82C2-F740-B756-7CBC31EC01C1}" type="presOf" srcId="{A0321A99-44E7-5143-8B0D-3F1FE6DDD643}" destId="{7267C879-B29A-1C4D-9CDC-36735BDB4109}" srcOrd="0" destOrd="2" presId="urn:microsoft.com/office/officeart/2005/8/layout/pList2"/>
    <dgm:cxn modelId="{B0CD1F59-A162-2C46-95D2-59F44589D779}" type="presOf" srcId="{3596BD0D-91A8-6149-BC6D-7655C44C3741}" destId="{CA94BA0F-3C7C-854B-99E9-4387AC8CACE6}" srcOrd="0" destOrd="1" presId="urn:microsoft.com/office/officeart/2005/8/layout/pList2"/>
    <dgm:cxn modelId="{58152C62-AE58-044A-B0D8-3A5F869DDDAB}" type="presOf" srcId="{D5DFECC3-FB18-8E4D-AC7A-DF24ECEBCB7A}" destId="{7267C879-B29A-1C4D-9CDC-36735BDB4109}" srcOrd="0" destOrd="0" presId="urn:microsoft.com/office/officeart/2005/8/layout/pList2"/>
    <dgm:cxn modelId="{ACD12F8D-E915-8E47-996C-CC5C14B0DDF7}" type="presOf" srcId="{03115E7A-610B-2142-A287-CC17DA17A1E8}" destId="{904BF843-FB31-D241-AAA5-D965B8BC7C48}" srcOrd="0" destOrd="1" presId="urn:microsoft.com/office/officeart/2005/8/layout/pList2"/>
    <dgm:cxn modelId="{2D78CA9A-D49A-E246-BF1E-AE7835A67862}" type="presOf" srcId="{9E2105CA-7698-8241-BADF-622C7FFD40A6}" destId="{B7B087D8-62B8-8D46-8E4A-4149ADB359BA}" srcOrd="0" destOrd="0" presId="urn:microsoft.com/office/officeart/2005/8/layout/pList2"/>
    <dgm:cxn modelId="{7F8271AA-0A42-9346-981E-683BC414F09C}" type="presOf" srcId="{D86B9094-2107-5145-85A2-3895ABF58979}" destId="{CA94BA0F-3C7C-854B-99E9-4387AC8CACE6}" srcOrd="0" destOrd="2" presId="urn:microsoft.com/office/officeart/2005/8/layout/pList2"/>
    <dgm:cxn modelId="{4E2BBABC-0942-DC4E-95B0-173B92313B40}" type="presOf" srcId="{F0C72D65-12D4-7B46-8675-F0A1CD16D8D4}" destId="{5BCF2793-15CC-0C44-BEDB-1DEE4D04A19A}" srcOrd="0" destOrd="0" presId="urn:microsoft.com/office/officeart/2005/8/layout/pList2"/>
    <dgm:cxn modelId="{99A66FD7-17CC-0D4C-97D8-7B6C8E8E7D60}" srcId="{407D2945-050E-0147-AD35-3E6B944400BD}" destId="{412B057D-1F13-5247-84AF-272E5A0CD172}" srcOrd="0" destOrd="0" parTransId="{B6AEE67F-B1B3-1C45-8D13-45C9BE8C755D}" sibTransId="{9E2105CA-7698-8241-BADF-622C7FFD40A6}"/>
    <dgm:cxn modelId="{6F1989E7-83F5-4F47-92D4-688698626A85}" srcId="{9D6D8E3E-B18B-6D48-A196-71E16E97FE57}" destId="{860C6125-5050-CD4D-BE35-0517D7F28AF8}" srcOrd="1" destOrd="0" parTransId="{FBD2113D-22E1-5847-AF63-4143A494B41A}" sibTransId="{1B819CA4-446E-0F47-920C-8EBD92F17727}"/>
    <dgm:cxn modelId="{4F8C3CF0-39B8-A74C-B53F-D7911EE8A98F}" srcId="{407D2945-050E-0147-AD35-3E6B944400BD}" destId="{D5DFECC3-FB18-8E4D-AC7A-DF24ECEBCB7A}" srcOrd="1" destOrd="0" parTransId="{07B689D5-C691-F244-ACD9-CFF5F427CC9E}" sibTransId="{F0C72D65-12D4-7B46-8675-F0A1CD16D8D4}"/>
    <dgm:cxn modelId="{A068CBF0-01C6-D545-8E2A-BA5436AB58F3}" type="presOf" srcId="{9D6D8E3E-B18B-6D48-A196-71E16E97FE57}" destId="{904BF843-FB31-D241-AAA5-D965B8BC7C48}" srcOrd="0" destOrd="0" presId="urn:microsoft.com/office/officeart/2005/8/layout/pList2"/>
    <dgm:cxn modelId="{2C766FFE-4B3D-3E40-BE86-C51B96D92628}" srcId="{412B057D-1F13-5247-84AF-272E5A0CD172}" destId="{D86B9094-2107-5145-85A2-3895ABF58979}" srcOrd="1" destOrd="0" parTransId="{FD947B6D-5097-9249-B109-DA6D6EF75F32}" sibTransId="{6CA48FB6-B228-4341-B8BC-8002D4361BBB}"/>
    <dgm:cxn modelId="{F62732FF-5B88-DA4A-A1BB-10BBFC2D3B7E}" type="presOf" srcId="{407D2945-050E-0147-AD35-3E6B944400BD}" destId="{5ECE021A-CB73-7B48-BD1B-EDF3E3CBD503}" srcOrd="0" destOrd="0" presId="urn:microsoft.com/office/officeart/2005/8/layout/pList2"/>
    <dgm:cxn modelId="{8CDFE6FE-F1C7-464F-A503-3CAE0F08A3D8}" type="presParOf" srcId="{5ECE021A-CB73-7B48-BD1B-EDF3E3CBD503}" destId="{2D357DE4-B5C4-2B41-8549-88F1B6B50B7A}" srcOrd="0" destOrd="0" presId="urn:microsoft.com/office/officeart/2005/8/layout/pList2"/>
    <dgm:cxn modelId="{F92C4A2A-5E5E-4647-8CE8-24F1619CC244}" type="presParOf" srcId="{5ECE021A-CB73-7B48-BD1B-EDF3E3CBD503}" destId="{6EFC3AB9-15CF-3647-B598-580E53851C53}" srcOrd="1" destOrd="0" presId="urn:microsoft.com/office/officeart/2005/8/layout/pList2"/>
    <dgm:cxn modelId="{B2006520-839D-3F4C-9D2D-C67CF82DED29}" type="presParOf" srcId="{6EFC3AB9-15CF-3647-B598-580E53851C53}" destId="{CFF550A3-3D08-BD49-B347-9AE86C2715D4}" srcOrd="0" destOrd="0" presId="urn:microsoft.com/office/officeart/2005/8/layout/pList2"/>
    <dgm:cxn modelId="{8AEE710F-1BD7-564E-AF39-0BA4BEA1DBF5}" type="presParOf" srcId="{CFF550A3-3D08-BD49-B347-9AE86C2715D4}" destId="{CA94BA0F-3C7C-854B-99E9-4387AC8CACE6}" srcOrd="0" destOrd="0" presId="urn:microsoft.com/office/officeart/2005/8/layout/pList2"/>
    <dgm:cxn modelId="{87469B01-0EEF-8142-8B08-6B5CF888208E}" type="presParOf" srcId="{CFF550A3-3D08-BD49-B347-9AE86C2715D4}" destId="{A370339B-CEBE-434B-A3D5-5CBBAA1FB0C9}" srcOrd="1" destOrd="0" presId="urn:microsoft.com/office/officeart/2005/8/layout/pList2"/>
    <dgm:cxn modelId="{1495AC60-7212-1C4B-BEA9-E60D4BE5674B}" type="presParOf" srcId="{CFF550A3-3D08-BD49-B347-9AE86C2715D4}" destId="{3ABE1123-9468-5A4F-B853-9424CEEEE0C5}" srcOrd="2" destOrd="0" presId="urn:microsoft.com/office/officeart/2005/8/layout/pList2"/>
    <dgm:cxn modelId="{13348EAC-C7A4-3342-A674-0A19988575DC}" type="presParOf" srcId="{6EFC3AB9-15CF-3647-B598-580E53851C53}" destId="{B7B087D8-62B8-8D46-8E4A-4149ADB359BA}" srcOrd="1" destOrd="0" presId="urn:microsoft.com/office/officeart/2005/8/layout/pList2"/>
    <dgm:cxn modelId="{357D0801-1370-CA48-B830-BAD120259D09}" type="presParOf" srcId="{6EFC3AB9-15CF-3647-B598-580E53851C53}" destId="{502DC144-C884-B445-9687-499F672F3283}" srcOrd="2" destOrd="0" presId="urn:microsoft.com/office/officeart/2005/8/layout/pList2"/>
    <dgm:cxn modelId="{891ECA9C-467E-9C4E-BECB-C7F6265A48AB}" type="presParOf" srcId="{502DC144-C884-B445-9687-499F672F3283}" destId="{7267C879-B29A-1C4D-9CDC-36735BDB4109}" srcOrd="0" destOrd="0" presId="urn:microsoft.com/office/officeart/2005/8/layout/pList2"/>
    <dgm:cxn modelId="{588BF4C9-E49B-3849-B1B8-84B0CC2A6295}" type="presParOf" srcId="{502DC144-C884-B445-9687-499F672F3283}" destId="{50069A61-DD79-F84E-BCB4-2C4653EE9E5A}" srcOrd="1" destOrd="0" presId="urn:microsoft.com/office/officeart/2005/8/layout/pList2"/>
    <dgm:cxn modelId="{4D043310-4BDF-7F4B-80D9-351BA91D4BFF}" type="presParOf" srcId="{502DC144-C884-B445-9687-499F672F3283}" destId="{E41D13FD-14D9-AA4B-BCFF-649ABC625E48}" srcOrd="2" destOrd="0" presId="urn:microsoft.com/office/officeart/2005/8/layout/pList2"/>
    <dgm:cxn modelId="{F6503B3F-C676-7349-A26F-4CC2789DC528}" type="presParOf" srcId="{6EFC3AB9-15CF-3647-B598-580E53851C53}" destId="{5BCF2793-15CC-0C44-BEDB-1DEE4D04A19A}" srcOrd="3" destOrd="0" presId="urn:microsoft.com/office/officeart/2005/8/layout/pList2"/>
    <dgm:cxn modelId="{0B6179A7-B629-1242-9F9D-8AAE51D0D496}" type="presParOf" srcId="{6EFC3AB9-15CF-3647-B598-580E53851C53}" destId="{5019BC8B-1058-9F4E-A342-BF92FE7EC2D3}" srcOrd="4" destOrd="0" presId="urn:microsoft.com/office/officeart/2005/8/layout/pList2"/>
    <dgm:cxn modelId="{5C39E45F-2B2F-7D44-A873-3ABDB00D21FD}" type="presParOf" srcId="{5019BC8B-1058-9F4E-A342-BF92FE7EC2D3}" destId="{904BF843-FB31-D241-AAA5-D965B8BC7C48}" srcOrd="0" destOrd="0" presId="urn:microsoft.com/office/officeart/2005/8/layout/pList2"/>
    <dgm:cxn modelId="{025C3861-58A9-5949-9650-925DBD1C19B4}" type="presParOf" srcId="{5019BC8B-1058-9F4E-A342-BF92FE7EC2D3}" destId="{E735A65E-1029-0145-81F8-59EB7B028805}" srcOrd="1" destOrd="0" presId="urn:microsoft.com/office/officeart/2005/8/layout/pList2"/>
    <dgm:cxn modelId="{35476D18-9257-2944-A3CC-75FA334E0BDF}" type="presParOf" srcId="{5019BC8B-1058-9F4E-A342-BF92FE7EC2D3}" destId="{020F1321-0D0B-F54C-A7E9-F5285F3DD06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A3998-5AE2-CB47-B419-E304AB0C25C1}">
      <dsp:nvSpPr>
        <dsp:cNvPr id="0" name=""/>
        <dsp:cNvSpPr/>
      </dsp:nvSpPr>
      <dsp:spPr>
        <a:xfrm>
          <a:off x="0" y="502252"/>
          <a:ext cx="10799114" cy="231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131" tIns="666496" rIns="838131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3200" kern="1200"/>
            <a:t>NLTK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3200" kern="1200"/>
            <a:t>LTP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3200" kern="1200"/>
            <a:t>PyTorch</a:t>
          </a:r>
        </a:p>
      </dsp:txBody>
      <dsp:txXfrm>
        <a:off x="0" y="502252"/>
        <a:ext cx="10799114" cy="2318400"/>
      </dsp:txXfrm>
    </dsp:sp>
    <dsp:sp modelId="{E3461816-7719-784A-9EB8-A109666D8543}">
      <dsp:nvSpPr>
        <dsp:cNvPr id="0" name=""/>
        <dsp:cNvSpPr/>
      </dsp:nvSpPr>
      <dsp:spPr>
        <a:xfrm>
          <a:off x="539955" y="29931"/>
          <a:ext cx="7559379" cy="9446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27" tIns="0" rIns="28572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3200" kern="1200"/>
            <a:t>基础工具集</a:t>
          </a:r>
        </a:p>
      </dsp:txBody>
      <dsp:txXfrm>
        <a:off x="586069" y="76045"/>
        <a:ext cx="7467151" cy="852412"/>
      </dsp:txXfrm>
    </dsp:sp>
    <dsp:sp modelId="{09823B72-AED2-0548-B137-A694BCD2B68B}">
      <dsp:nvSpPr>
        <dsp:cNvPr id="0" name=""/>
        <dsp:cNvSpPr/>
      </dsp:nvSpPr>
      <dsp:spPr>
        <a:xfrm>
          <a:off x="0" y="3465772"/>
          <a:ext cx="10799114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131" tIns="666496" rIns="838131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3200" kern="1200"/>
            <a:t>Wikipedia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Common Crawl</a:t>
          </a:r>
          <a:endParaRPr lang="en-CN" sz="3200" kern="1200"/>
        </a:p>
      </dsp:txBody>
      <dsp:txXfrm>
        <a:off x="0" y="3465772"/>
        <a:ext cx="10799114" cy="1814400"/>
      </dsp:txXfrm>
    </dsp:sp>
    <dsp:sp modelId="{5C478955-9B26-7A41-9AA0-6C4BA1080BAD}">
      <dsp:nvSpPr>
        <dsp:cNvPr id="0" name=""/>
        <dsp:cNvSpPr/>
      </dsp:nvSpPr>
      <dsp:spPr>
        <a:xfrm>
          <a:off x="539955" y="2993452"/>
          <a:ext cx="7559379" cy="9446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85727" tIns="0" rIns="28572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3200" kern="1200"/>
            <a:t>常用数据集</a:t>
          </a:r>
        </a:p>
      </dsp:txBody>
      <dsp:txXfrm>
        <a:off x="586069" y="3039566"/>
        <a:ext cx="7467151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57DE4-B5C4-2B41-8549-88F1B6B50B7A}">
      <dsp:nvSpPr>
        <dsp:cNvPr id="0" name=""/>
        <dsp:cNvSpPr/>
      </dsp:nvSpPr>
      <dsp:spPr>
        <a:xfrm>
          <a:off x="0" y="0"/>
          <a:ext cx="11600498" cy="238954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E1123-9468-5A4F-B853-9424CEEEE0C5}">
      <dsp:nvSpPr>
        <dsp:cNvPr id="0" name=""/>
        <dsp:cNvSpPr/>
      </dsp:nvSpPr>
      <dsp:spPr>
        <a:xfrm>
          <a:off x="348014" y="318606"/>
          <a:ext cx="3407646" cy="17523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94BA0F-3C7C-854B-99E9-4387AC8CACE6}">
      <dsp:nvSpPr>
        <dsp:cNvPr id="0" name=""/>
        <dsp:cNvSpPr/>
      </dsp:nvSpPr>
      <dsp:spPr>
        <a:xfrm rot="10800000">
          <a:off x="348014" y="2389546"/>
          <a:ext cx="3407646" cy="292055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张量</a:t>
          </a: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</a:t>
          </a:r>
          <a:r>
            <a:rPr 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Tensor</a:t>
          </a: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存储</a:t>
          </a:r>
          <a:endParaRPr lang="en-CN" sz="2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支持GPU</a:t>
          </a:r>
        </a:p>
      </dsp:txBody>
      <dsp:txXfrm rot="10800000">
        <a:off x="437831" y="2389546"/>
        <a:ext cx="3228012" cy="2830740"/>
      </dsp:txXfrm>
    </dsp:sp>
    <dsp:sp modelId="{E41D13FD-14D9-AA4B-BCFF-649ABC625E48}">
      <dsp:nvSpPr>
        <dsp:cNvPr id="0" name=""/>
        <dsp:cNvSpPr/>
      </dsp:nvSpPr>
      <dsp:spPr>
        <a:xfrm>
          <a:off x="4096425" y="318606"/>
          <a:ext cx="3407646" cy="17523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67C879-B29A-1C4D-9CDC-36735BDB4109}">
      <dsp:nvSpPr>
        <dsp:cNvPr id="0" name=""/>
        <dsp:cNvSpPr/>
      </dsp:nvSpPr>
      <dsp:spPr>
        <a:xfrm rot="10800000">
          <a:off x="4096425" y="2389546"/>
          <a:ext cx="3407646" cy="292055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6255745"/>
                <a:satOff val="-20388"/>
                <a:lumOff val="1098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255745"/>
                <a:satOff val="-20388"/>
                <a:lumOff val="1098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255745"/>
                <a:satOff val="-20388"/>
                <a:lumOff val="1098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表达式（</a:t>
          </a:r>
          <a:r>
            <a:rPr 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Expression</a:t>
          </a: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数据</a:t>
          </a:r>
          <a:r>
            <a:rPr lang="zh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运算</a:t>
          </a:r>
          <a:endParaRPr lang="en-CN" sz="20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自动微分计算</a:t>
          </a:r>
        </a:p>
      </dsp:txBody>
      <dsp:txXfrm rot="10800000">
        <a:off x="4186242" y="2389546"/>
        <a:ext cx="3228012" cy="2830740"/>
      </dsp:txXfrm>
    </dsp:sp>
    <dsp:sp modelId="{020F1321-0D0B-F54C-A7E9-F5285F3DD06E}">
      <dsp:nvSpPr>
        <dsp:cNvPr id="0" name=""/>
        <dsp:cNvSpPr/>
      </dsp:nvSpPr>
      <dsp:spPr>
        <a:xfrm>
          <a:off x="7844836" y="318606"/>
          <a:ext cx="3407646" cy="175233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4BF843-FB31-D241-AAA5-D965B8BC7C48}">
      <dsp:nvSpPr>
        <dsp:cNvPr id="0" name=""/>
        <dsp:cNvSpPr/>
      </dsp:nvSpPr>
      <dsp:spPr>
        <a:xfrm rot="10800000">
          <a:off x="7844836" y="2389546"/>
          <a:ext cx="3407646" cy="2920557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12511490"/>
                <a:satOff val="-40777"/>
                <a:lumOff val="2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2511490"/>
                <a:satOff val="-40777"/>
                <a:lumOff val="2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2511490"/>
                <a:satOff val="-40777"/>
                <a:lumOff val="2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模块（</a:t>
          </a:r>
          <a:r>
            <a:rPr lang="en-US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Module</a:t>
          </a:r>
          <a:r>
            <a:rPr lang="zh-CN" sz="24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）</a:t>
          </a:r>
          <a:endParaRPr lang="en-CN" sz="24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神经网络层</a:t>
          </a:r>
          <a:endParaRPr lang="en-CN" sz="2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支持自定义</a:t>
          </a:r>
        </a:p>
      </dsp:txBody>
      <dsp:txXfrm rot="10800000">
        <a:off x="7934653" y="2389546"/>
        <a:ext cx="3228012" cy="2830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crawl.org/" TargetMode="External"/><Relationship Id="rId2" Type="http://schemas.openxmlformats.org/officeDocument/2006/relationships/hyperlink" Target="https://dumps.wikimedia.org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hyperlink" Target="https://github.com/facebookresearch/cc_ne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nltk.org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ata-flair.training/blogs/nltk-python-tutoria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://ltp.ai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asimovinstitute.org/neural-network-zo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社会计算与信息检索研究中心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4" descr="2021-07-09 13:43:53.173000">
            <a:extLst>
              <a:ext uri="{FF2B5EF4-FFF2-40B4-BE49-F238E27FC236}">
                <a16:creationId xmlns:a16="http://schemas.microsoft.com/office/drawing/2014/main" id="{4FD97918-AA9B-5F4D-BE36-7ABD18496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766" y="-1"/>
            <a:ext cx="2454234" cy="255968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基础工具集与常用数据集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2804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6C32F4-5508-CF48-989B-8F0061D6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14BC4-7767-B448-8A12-22BF2824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A4742-C848-6F40-ADB0-C1064495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表达式</a:t>
            </a:r>
            <a:r>
              <a:rPr lang="zh-CN" altLang="en-US" dirty="0"/>
              <a:t>（</a:t>
            </a:r>
            <a:r>
              <a:rPr lang="en-US" altLang="zh-CN" dirty="0" err="1"/>
              <a:t>Expession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90FB72-4FE4-F044-829B-0EA3BF65F3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通过</a:t>
            </a:r>
            <a:r>
              <a:rPr lang="en-CN" dirty="0">
                <a:solidFill>
                  <a:srgbClr val="C00000"/>
                </a:solidFill>
              </a:rPr>
              <a:t>计算图</a:t>
            </a:r>
            <a:r>
              <a:rPr lang="en-CN" dirty="0"/>
              <a:t>描述表达式</a:t>
            </a:r>
          </a:p>
          <a:p>
            <a:pPr lvl="1"/>
            <a:r>
              <a:rPr lang="zh-CN" altLang="en-US" dirty="0"/>
              <a:t>如：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(a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b)</a:t>
            </a:r>
            <a:r>
              <a:rPr lang="zh-CN" altLang="en-US" dirty="0"/>
              <a:t> * </a:t>
            </a:r>
            <a:r>
              <a:rPr lang="en-US" altLang="zh-CN" dirty="0"/>
              <a:t>(b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2)</a:t>
            </a:r>
          </a:p>
          <a:p>
            <a:r>
              <a:rPr lang="en-US" dirty="0" err="1"/>
              <a:t>计算图中每个节点执行一个运算</a:t>
            </a:r>
            <a:endParaRPr lang="en-US" dirty="0"/>
          </a:p>
          <a:p>
            <a:pPr lvl="1"/>
            <a:r>
              <a:rPr lang="en-US" dirty="0" err="1"/>
              <a:t>前向运算</a:t>
            </a:r>
            <a:r>
              <a:rPr lang="zh-CN" altLang="en-US" dirty="0"/>
              <a:t>（</a:t>
            </a:r>
            <a:r>
              <a:rPr lang="en-US" altLang="zh-CN" dirty="0"/>
              <a:t>Forward</a:t>
            </a:r>
            <a:r>
              <a:rPr lang="zh-CN" altLang="en-US" dirty="0"/>
              <a:t>）：根据输入获得输出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sz="1600" dirty="0"/>
              <a:t>&gt;&gt;&gt; a = </a:t>
            </a:r>
            <a:r>
              <a:rPr lang="en-US" altLang="zh-CN" sz="1600" dirty="0" err="1"/>
              <a:t>torch.tensor</a:t>
            </a:r>
            <a:r>
              <a:rPr lang="en-US" altLang="zh-CN" sz="1600" dirty="0"/>
              <a:t>([2.])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b = </a:t>
            </a:r>
            <a:r>
              <a:rPr lang="en-US" altLang="zh-CN" sz="1600" dirty="0" err="1"/>
              <a:t>torch.tensor</a:t>
            </a:r>
            <a:r>
              <a:rPr lang="en-US" altLang="zh-CN" sz="1600" dirty="0"/>
              <a:t>([3.])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c = a + b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d = b - 2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e = c * d</a:t>
            </a:r>
          </a:p>
          <a:p>
            <a:pPr marL="914400" lvl="2" indent="0">
              <a:buNone/>
            </a:pPr>
            <a:r>
              <a:rPr lang="en-US" altLang="zh-CN" sz="1600" dirty="0"/>
              <a:t>&gt;&gt;&gt; print(c, d, e)</a:t>
            </a:r>
          </a:p>
          <a:p>
            <a:pPr marL="914400" lvl="2" indent="0">
              <a:buNone/>
            </a:pPr>
            <a:r>
              <a:rPr lang="en-US" altLang="zh-CN" sz="1600" dirty="0"/>
              <a:t>tensor([5.], </a:t>
            </a:r>
            <a:r>
              <a:rPr lang="en-US" altLang="zh-CN" sz="1600" dirty="0" err="1"/>
              <a:t>grad_fn</a:t>
            </a:r>
            <a:r>
              <a:rPr lang="en-US" altLang="zh-CN" sz="1600" dirty="0"/>
              <a:t>=&lt;AddBackward0&gt;) </a:t>
            </a:r>
          </a:p>
          <a:p>
            <a:pPr marL="914400" lvl="2" indent="0">
              <a:buNone/>
            </a:pPr>
            <a:r>
              <a:rPr lang="en-US" altLang="zh-CN" sz="1600" dirty="0"/>
              <a:t>tensor([1.], </a:t>
            </a:r>
            <a:r>
              <a:rPr lang="en-US" altLang="zh-CN" sz="1600" dirty="0" err="1"/>
              <a:t>grad_fn</a:t>
            </a:r>
            <a:r>
              <a:rPr lang="en-US" altLang="zh-CN" sz="1600" dirty="0"/>
              <a:t>=&lt;SubBackward0&gt;) </a:t>
            </a:r>
          </a:p>
          <a:p>
            <a:pPr marL="914400" lvl="2" indent="0">
              <a:buNone/>
            </a:pPr>
            <a:r>
              <a:rPr lang="en-US" altLang="zh-CN" sz="1600" dirty="0"/>
              <a:t>tensor([5.], </a:t>
            </a:r>
            <a:r>
              <a:rPr lang="en-US" altLang="zh-CN" sz="1600" dirty="0" err="1"/>
              <a:t>grad_fn</a:t>
            </a:r>
            <a:r>
              <a:rPr lang="en-US" altLang="zh-CN" sz="1600" dirty="0"/>
              <a:t>=&lt;MulBackward0&gt;)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D78FBA-45BD-504A-A55C-24C8F2FB1293}"/>
              </a:ext>
            </a:extLst>
          </p:cNvPr>
          <p:cNvGrpSpPr/>
          <p:nvPr/>
        </p:nvGrpSpPr>
        <p:grpSpPr>
          <a:xfrm>
            <a:off x="6429675" y="1025150"/>
            <a:ext cx="5435503" cy="3642044"/>
            <a:chOff x="6429675" y="1025150"/>
            <a:chExt cx="5435503" cy="364204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CA9EBC-7E91-3747-AD47-BCBB973944DF}"/>
                </a:ext>
              </a:extLst>
            </p:cNvPr>
            <p:cNvSpPr/>
            <p:nvPr/>
          </p:nvSpPr>
          <p:spPr>
            <a:xfrm>
              <a:off x="6429675" y="3810545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</a:p>
            <a:p>
              <a:pPr algn="ctr"/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endParaRPr lang="en-C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09F9B0-70EC-5641-B8BA-CE2B7847D552}"/>
                </a:ext>
              </a:extLst>
            </p:cNvPr>
            <p:cNvSpPr/>
            <p:nvPr/>
          </p:nvSpPr>
          <p:spPr>
            <a:xfrm>
              <a:off x="9085815" y="3810545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</a:p>
            <a:p>
              <a:pPr algn="ctr"/>
              <a:r>
                <a:rPr lang="en-US" altLang="zh-CN" dirty="0"/>
                <a:t>b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3</a:t>
              </a:r>
              <a:endParaRPr lang="en-C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33FBD2-8CA0-0B4F-A162-095ABFC4914A}"/>
                </a:ext>
              </a:extLst>
            </p:cNvPr>
            <p:cNvSpPr/>
            <p:nvPr/>
          </p:nvSpPr>
          <p:spPr>
            <a:xfrm>
              <a:off x="7757962" y="2418316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c=</a:t>
              </a:r>
              <a:r>
                <a:rPr lang="en-US" altLang="zh-CN" dirty="0" err="1"/>
                <a:t>a+b</a:t>
              </a:r>
              <a:endParaRPr lang="en-US" altLang="zh-CN" dirty="0"/>
            </a:p>
            <a:p>
              <a:pPr algn="ctr"/>
              <a:r>
                <a:rPr lang="en-US" altLang="zh-CN" dirty="0"/>
                <a:t>c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5</a:t>
              </a:r>
              <a:endParaRPr lang="en-C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0D819-7613-004D-9868-5CF3DBCFE945}"/>
                </a:ext>
              </a:extLst>
            </p:cNvPr>
            <p:cNvSpPr/>
            <p:nvPr/>
          </p:nvSpPr>
          <p:spPr>
            <a:xfrm>
              <a:off x="10536891" y="2418316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d=b-2</a:t>
              </a:r>
            </a:p>
            <a:p>
              <a:pPr algn="ctr"/>
              <a:r>
                <a:rPr lang="en-US" altLang="zh-CN" dirty="0"/>
                <a:t>d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endParaRPr lang="en-C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EC8875-D552-BF45-B569-AD898CB197D9}"/>
                </a:ext>
              </a:extLst>
            </p:cNvPr>
            <p:cNvSpPr/>
            <p:nvPr/>
          </p:nvSpPr>
          <p:spPr>
            <a:xfrm>
              <a:off x="9085815" y="1025150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e=c</a:t>
              </a:r>
              <a:r>
                <a:rPr lang="zh-CN" altLang="en-US" dirty="0"/>
                <a:t>*</a:t>
              </a:r>
              <a:r>
                <a:rPr lang="en-US" altLang="zh-CN" dirty="0"/>
                <a:t>d</a:t>
              </a:r>
            </a:p>
            <a:p>
              <a:pPr algn="ctr"/>
              <a:r>
                <a:rPr lang="en-US" altLang="zh-CN" dirty="0"/>
                <a:t>e</a:t>
              </a:r>
              <a:r>
                <a:rPr lang="zh-CN" altLang="en-US" dirty="0"/>
                <a:t> </a:t>
              </a:r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5</a:t>
              </a:r>
              <a:endParaRPr lang="en-CN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C642E1-5C97-F640-9A6E-FDF061F9EC40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flipV="1">
              <a:off x="7093819" y="3149512"/>
              <a:ext cx="858666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DE410E-6BDD-3346-8A49-F1F3C8E63358}"/>
                </a:ext>
              </a:extLst>
            </p:cNvPr>
            <p:cNvCxnSpPr>
              <a:cxnSpLocks/>
              <a:stCxn id="7" idx="0"/>
              <a:endCxn id="8" idx="5"/>
            </p:cNvCxnSpPr>
            <p:nvPr/>
          </p:nvCxnSpPr>
          <p:spPr>
            <a:xfrm flipH="1" flipV="1">
              <a:off x="8891726" y="3149512"/>
              <a:ext cx="858233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F490B6-88FD-1546-8247-CAEAB213FB65}"/>
                </a:ext>
              </a:extLst>
            </p:cNvPr>
            <p:cNvCxnSpPr>
              <a:cxnSpLocks/>
              <a:stCxn id="7" idx="0"/>
              <a:endCxn id="10" idx="3"/>
            </p:cNvCxnSpPr>
            <p:nvPr/>
          </p:nvCxnSpPr>
          <p:spPr>
            <a:xfrm flipV="1">
              <a:off x="9749959" y="3149512"/>
              <a:ext cx="981455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66B065-7E33-B649-A255-BB12CF3D6AC7}"/>
                </a:ext>
              </a:extLst>
            </p:cNvPr>
            <p:cNvCxnSpPr>
              <a:cxnSpLocks/>
              <a:stCxn id="8" idx="0"/>
              <a:endCxn id="11" idx="3"/>
            </p:cNvCxnSpPr>
            <p:nvPr/>
          </p:nvCxnSpPr>
          <p:spPr>
            <a:xfrm flipV="1">
              <a:off x="8422106" y="1756346"/>
              <a:ext cx="858232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B7CC696-FF22-684A-BE97-0BAC9E7DE283}"/>
                </a:ext>
              </a:extLst>
            </p:cNvPr>
            <p:cNvCxnSpPr>
              <a:cxnSpLocks/>
              <a:stCxn id="10" idx="0"/>
              <a:endCxn id="11" idx="5"/>
            </p:cNvCxnSpPr>
            <p:nvPr/>
          </p:nvCxnSpPr>
          <p:spPr>
            <a:xfrm flipH="1" flipV="1">
              <a:off x="10219579" y="1756346"/>
              <a:ext cx="981456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330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6C32F4-5508-CF48-989B-8F0061D6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14BC4-7767-B448-8A12-22BF2824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A4742-C848-6F40-ADB0-C1064495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表达式</a:t>
            </a:r>
            <a:r>
              <a:rPr lang="zh-CN" altLang="en-US" dirty="0"/>
              <a:t>（</a:t>
            </a:r>
            <a:r>
              <a:rPr lang="en-US" altLang="zh-CN" dirty="0" err="1"/>
              <a:t>Expession</a:t>
            </a:r>
            <a:r>
              <a:rPr lang="zh-CN" altLang="en-US" dirty="0"/>
              <a:t>）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E90FB72-4FE4-F044-829B-0EA3BF65F33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反向传播（</a:t>
                </a:r>
                <a:r>
                  <a:rPr lang="en-US" altLang="zh-CN" dirty="0"/>
                  <a:t>Back-propagation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计算输出对每个输入的导数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6</a:t>
                </a:r>
                <a:endParaRPr lang="en-CN" dirty="0"/>
              </a:p>
              <a:p>
                <a:r>
                  <a:rPr lang="en-US" dirty="0" err="1"/>
                  <a:t>自动微分计算</a:t>
                </a:r>
                <a:endParaRPr lang="en-CN" dirty="0"/>
              </a:p>
              <a:p>
                <a:pPr marL="457200" lvl="1" indent="0">
                  <a:buNone/>
                </a:pPr>
                <a:r>
                  <a:rPr lang="en-US" dirty="0"/>
                  <a:t>&gt;&gt;&gt; </a:t>
                </a:r>
                <a:r>
                  <a:rPr lang="en-US" dirty="0" err="1"/>
                  <a:t>e.backward</a:t>
                </a:r>
                <a:r>
                  <a:rPr lang="en-US" dirty="0"/>
                  <a:t>()</a:t>
                </a:r>
              </a:p>
              <a:p>
                <a:pPr marL="457200" lvl="1" indent="0">
                  <a:buNone/>
                </a:pPr>
                <a:r>
                  <a:rPr lang="en-US" dirty="0"/>
                  <a:t>&gt;&gt;&gt; print(</a:t>
                </a:r>
                <a:r>
                  <a:rPr lang="en-US" dirty="0" err="1"/>
                  <a:t>a.grad</a:t>
                </a:r>
                <a:r>
                  <a:rPr lang="en-US" dirty="0"/>
                  <a:t>, </a:t>
                </a:r>
                <a:r>
                  <a:rPr lang="en-US" dirty="0" err="1"/>
                  <a:t>b.grad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/>
                  <a:t>tensor([1.]) tensor([6.])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E90FB72-4FE4-F044-829B-0EA3BF65F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939" t="-11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E8552FB1-E7BF-6D4D-BBD0-5A6F26F51498}"/>
              </a:ext>
            </a:extLst>
          </p:cNvPr>
          <p:cNvGrpSpPr/>
          <p:nvPr/>
        </p:nvGrpSpPr>
        <p:grpSpPr>
          <a:xfrm>
            <a:off x="3224732" y="2953426"/>
            <a:ext cx="5435503" cy="3642044"/>
            <a:chOff x="2667444" y="2845703"/>
            <a:chExt cx="5435503" cy="3642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CA9EBC-7E91-3747-AD47-BCBB973944DF}"/>
                    </a:ext>
                  </a:extLst>
                </p:cNvPr>
                <p:cNvSpPr/>
                <p:nvPr/>
              </p:nvSpPr>
              <p:spPr>
                <a:xfrm>
                  <a:off x="2667444" y="5631098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1CA9EBC-7E91-3747-AD47-BCBB97394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444" y="5631098"/>
                  <a:ext cx="1328287" cy="8566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109F9B0-70EC-5641-B8BA-CE2B7847D552}"/>
                    </a:ext>
                  </a:extLst>
                </p:cNvPr>
                <p:cNvSpPr/>
                <p:nvPr/>
              </p:nvSpPr>
              <p:spPr>
                <a:xfrm>
                  <a:off x="5323584" y="5631098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109F9B0-70EC-5641-B8BA-CE2B7847D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584" y="5631098"/>
                  <a:ext cx="1328287" cy="85664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A33FBD2-8CA0-0B4F-A162-095ABFC4914A}"/>
                    </a:ext>
                  </a:extLst>
                </p:cNvPr>
                <p:cNvSpPr/>
                <p:nvPr/>
              </p:nvSpPr>
              <p:spPr>
                <a:xfrm>
                  <a:off x="3995731" y="4238869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A33FBD2-8CA0-0B4F-A162-095ABFC49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731" y="4238869"/>
                  <a:ext cx="1328287" cy="85664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E0D819-7613-004D-9868-5CF3DBCFE945}"/>
                    </a:ext>
                  </a:extLst>
                </p:cNvPr>
                <p:cNvSpPr/>
                <p:nvPr/>
              </p:nvSpPr>
              <p:spPr>
                <a:xfrm>
                  <a:off x="6774660" y="4238869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E0D819-7613-004D-9868-5CF3DBCFE9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660" y="4238869"/>
                  <a:ext cx="1328287" cy="85664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FEC8875-D552-BF45-B569-AD898CB197D9}"/>
                    </a:ext>
                  </a:extLst>
                </p:cNvPr>
                <p:cNvSpPr/>
                <p:nvPr/>
              </p:nvSpPr>
              <p:spPr>
                <a:xfrm>
                  <a:off x="5323584" y="2845703"/>
                  <a:ext cx="1328287" cy="856649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FEC8875-D552-BF45-B569-AD898CB197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584" y="2845703"/>
                  <a:ext cx="1328287" cy="856649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C642E1-5C97-F640-9A6E-FDF061F9EC40}"/>
                </a:ext>
              </a:extLst>
            </p:cNvPr>
            <p:cNvCxnSpPr>
              <a:cxnSpLocks/>
              <a:stCxn id="6" idx="0"/>
              <a:endCxn id="8" idx="3"/>
            </p:cNvCxnSpPr>
            <p:nvPr/>
          </p:nvCxnSpPr>
          <p:spPr>
            <a:xfrm flipV="1">
              <a:off x="3331588" y="4970065"/>
              <a:ext cx="858666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DE410E-6BDD-3346-8A49-F1F3C8E63358}"/>
                </a:ext>
              </a:extLst>
            </p:cNvPr>
            <p:cNvCxnSpPr>
              <a:cxnSpLocks/>
              <a:stCxn id="7" idx="0"/>
              <a:endCxn id="8" idx="5"/>
            </p:cNvCxnSpPr>
            <p:nvPr/>
          </p:nvCxnSpPr>
          <p:spPr>
            <a:xfrm flipH="1" flipV="1">
              <a:off x="5129495" y="4970065"/>
              <a:ext cx="858233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F490B6-88FD-1546-8247-CAEAB213FB65}"/>
                </a:ext>
              </a:extLst>
            </p:cNvPr>
            <p:cNvCxnSpPr>
              <a:cxnSpLocks/>
              <a:stCxn id="7" idx="0"/>
              <a:endCxn id="10" idx="3"/>
            </p:cNvCxnSpPr>
            <p:nvPr/>
          </p:nvCxnSpPr>
          <p:spPr>
            <a:xfrm flipV="1">
              <a:off x="5987728" y="4970065"/>
              <a:ext cx="981455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66B065-7E33-B649-A255-BB12CF3D6AC7}"/>
                </a:ext>
              </a:extLst>
            </p:cNvPr>
            <p:cNvCxnSpPr>
              <a:cxnSpLocks/>
              <a:stCxn id="8" idx="0"/>
              <a:endCxn id="11" idx="3"/>
            </p:cNvCxnSpPr>
            <p:nvPr/>
          </p:nvCxnSpPr>
          <p:spPr>
            <a:xfrm flipV="1">
              <a:off x="4659875" y="3576899"/>
              <a:ext cx="858232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B7CC696-FF22-684A-BE97-0BAC9E7DE283}"/>
                </a:ext>
              </a:extLst>
            </p:cNvPr>
            <p:cNvCxnSpPr>
              <a:cxnSpLocks/>
              <a:stCxn id="10" idx="0"/>
              <a:endCxn id="11" idx="5"/>
            </p:cNvCxnSpPr>
            <p:nvPr/>
          </p:nvCxnSpPr>
          <p:spPr>
            <a:xfrm flipH="1" flipV="1">
              <a:off x="6457348" y="3576899"/>
              <a:ext cx="981456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5655612-ADE2-1D40-8BE8-32D5F94B83B0}"/>
                    </a:ext>
                  </a:extLst>
                </p:cNvPr>
                <p:cNvSpPr/>
                <p:nvPr/>
              </p:nvSpPr>
              <p:spPr>
                <a:xfrm>
                  <a:off x="4382535" y="3405279"/>
                  <a:ext cx="925510" cy="6190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5655612-ADE2-1D40-8BE8-32D5F94B8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2535" y="3405279"/>
                  <a:ext cx="925510" cy="619080"/>
                </a:xfrm>
                <a:prstGeom prst="rect">
                  <a:avLst/>
                </a:prstGeom>
                <a:blipFill>
                  <a:blip r:embed="rId8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F8A54B1-CEFB-AB40-9234-1BB0622C1AC5}"/>
                    </a:ext>
                  </a:extLst>
                </p:cNvPr>
                <p:cNvSpPr/>
                <p:nvPr/>
              </p:nvSpPr>
              <p:spPr>
                <a:xfrm>
                  <a:off x="6879525" y="3352811"/>
                  <a:ext cx="946990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F8A54B1-CEFB-AB40-9234-1BB0622C1A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525" y="3352811"/>
                  <a:ext cx="946990" cy="619016"/>
                </a:xfrm>
                <a:prstGeom prst="rect">
                  <a:avLst/>
                </a:prstGeom>
                <a:blipFill>
                  <a:blip r:embed="rId9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37E0DBE-A706-E747-A206-BFA9D5C8E612}"/>
                    </a:ext>
                  </a:extLst>
                </p:cNvPr>
                <p:cNvSpPr/>
                <p:nvPr/>
              </p:nvSpPr>
              <p:spPr>
                <a:xfrm>
                  <a:off x="2996269" y="4822117"/>
                  <a:ext cx="940513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37E0DBE-A706-E747-A206-BFA9D5C8E6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269" y="4822117"/>
                  <a:ext cx="940513" cy="619016"/>
                </a:xfrm>
                <a:prstGeom prst="rect">
                  <a:avLst/>
                </a:prstGeom>
                <a:blipFill>
                  <a:blip r:embed="rId10"/>
                  <a:stretch>
                    <a:fillRect b="-612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96FF6D0-DE72-644F-B707-1687B2A64E20}"/>
                    </a:ext>
                  </a:extLst>
                </p:cNvPr>
                <p:cNvSpPr/>
                <p:nvPr/>
              </p:nvSpPr>
              <p:spPr>
                <a:xfrm>
                  <a:off x="5450166" y="4744292"/>
                  <a:ext cx="940513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96FF6D0-DE72-644F-B707-1687B2A64E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0166" y="4744292"/>
                  <a:ext cx="940513" cy="619016"/>
                </a:xfrm>
                <a:prstGeom prst="rect">
                  <a:avLst/>
                </a:prstGeom>
                <a:blipFill>
                  <a:blip r:embed="rId11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7A3B6EC-314F-CD4A-98D9-66D08314F681}"/>
                    </a:ext>
                  </a:extLst>
                </p:cNvPr>
                <p:cNvSpPr/>
                <p:nvPr/>
              </p:nvSpPr>
              <p:spPr>
                <a:xfrm>
                  <a:off x="6534995" y="5048969"/>
                  <a:ext cx="946990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7A3B6EC-314F-CD4A-98D9-66D08314F6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995" y="5048969"/>
                  <a:ext cx="946990" cy="619016"/>
                </a:xfrm>
                <a:prstGeom prst="rect">
                  <a:avLst/>
                </a:prstGeom>
                <a:blipFill>
                  <a:blip r:embed="rId12"/>
                  <a:stretch>
                    <a:fillRect b="-6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1EDB59B-CB65-0845-AD58-E713F158A20A}"/>
              </a:ext>
            </a:extLst>
          </p:cNvPr>
          <p:cNvGrpSpPr/>
          <p:nvPr/>
        </p:nvGrpSpPr>
        <p:grpSpPr>
          <a:xfrm>
            <a:off x="8041613" y="856348"/>
            <a:ext cx="3866584" cy="2677202"/>
            <a:chOff x="6429675" y="1025150"/>
            <a:chExt cx="5435503" cy="364204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A9069E-D499-2E40-A29F-718DEBC3D751}"/>
                </a:ext>
              </a:extLst>
            </p:cNvPr>
            <p:cNvSpPr/>
            <p:nvPr/>
          </p:nvSpPr>
          <p:spPr>
            <a:xfrm>
              <a:off x="6429675" y="3810545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</a:t>
              </a:r>
            </a:p>
            <a:p>
              <a:pPr algn="ctr"/>
              <a:r>
                <a:rPr lang="en-US" altLang="zh-CN" sz="1200" dirty="0"/>
                <a:t>a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2</a:t>
              </a:r>
              <a:endParaRPr lang="en-CN" sz="12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5C0A8DA-5FE0-8E4A-8F11-C1328E810D4A}"/>
                </a:ext>
              </a:extLst>
            </p:cNvPr>
            <p:cNvSpPr/>
            <p:nvPr/>
          </p:nvSpPr>
          <p:spPr>
            <a:xfrm>
              <a:off x="9085815" y="3810545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</a:t>
              </a:r>
            </a:p>
            <a:p>
              <a:pPr algn="ctr"/>
              <a:r>
                <a:rPr lang="en-US" altLang="zh-CN" sz="1200" dirty="0"/>
                <a:t>b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3</a:t>
              </a:r>
              <a:endParaRPr lang="en-CN" sz="12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4824CEB-6854-544A-8C38-47ABCD64DCE0}"/>
                </a:ext>
              </a:extLst>
            </p:cNvPr>
            <p:cNvSpPr/>
            <p:nvPr/>
          </p:nvSpPr>
          <p:spPr>
            <a:xfrm>
              <a:off x="7757962" y="2418316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c=</a:t>
              </a:r>
              <a:r>
                <a:rPr lang="en-US" altLang="zh-CN" sz="1200" dirty="0" err="1"/>
                <a:t>a+b</a:t>
              </a:r>
              <a:endParaRPr lang="en-US" altLang="zh-CN" sz="1200" dirty="0"/>
            </a:p>
            <a:p>
              <a:pPr algn="ctr"/>
              <a:r>
                <a:rPr lang="en-US" altLang="zh-CN" sz="1200" dirty="0"/>
                <a:t>c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5</a:t>
              </a:r>
              <a:endParaRPr lang="en-CN" sz="120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EF033CD-B6B7-A748-B40B-DD7F7F1E2106}"/>
                </a:ext>
              </a:extLst>
            </p:cNvPr>
            <p:cNvSpPr/>
            <p:nvPr/>
          </p:nvSpPr>
          <p:spPr>
            <a:xfrm>
              <a:off x="10536891" y="2418316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d=b-2</a:t>
              </a:r>
            </a:p>
            <a:p>
              <a:pPr algn="ctr"/>
              <a:r>
                <a:rPr lang="en-US" altLang="zh-CN" sz="1200" dirty="0"/>
                <a:t>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CN" sz="12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465132-4A49-5D45-866E-771E1A0A9852}"/>
                </a:ext>
              </a:extLst>
            </p:cNvPr>
            <p:cNvSpPr/>
            <p:nvPr/>
          </p:nvSpPr>
          <p:spPr>
            <a:xfrm>
              <a:off x="9085815" y="1025150"/>
              <a:ext cx="1328287" cy="856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e=c</a:t>
              </a:r>
              <a:r>
                <a:rPr lang="zh-CN" altLang="en-US" sz="1200" dirty="0"/>
                <a:t>*</a:t>
              </a:r>
              <a:r>
                <a:rPr lang="en-US" altLang="zh-CN" sz="1200" dirty="0"/>
                <a:t>d</a:t>
              </a:r>
            </a:p>
            <a:p>
              <a:pPr algn="ctr"/>
              <a:r>
                <a:rPr lang="en-US" altLang="zh-CN" sz="1200" dirty="0"/>
                <a:t>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=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5</a:t>
              </a:r>
              <a:endParaRPr lang="en-CN" sz="12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164939-0FF9-BB4F-9FBC-8C2245B83C49}"/>
                </a:ext>
              </a:extLst>
            </p:cNvPr>
            <p:cNvCxnSpPr>
              <a:cxnSpLocks/>
              <a:stCxn id="60" idx="0"/>
              <a:endCxn id="62" idx="3"/>
            </p:cNvCxnSpPr>
            <p:nvPr/>
          </p:nvCxnSpPr>
          <p:spPr>
            <a:xfrm flipV="1">
              <a:off x="7093819" y="3149512"/>
              <a:ext cx="858666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33C37C8-ED30-DA40-8ED1-D57240A7B598}"/>
                </a:ext>
              </a:extLst>
            </p:cNvPr>
            <p:cNvCxnSpPr>
              <a:cxnSpLocks/>
              <a:stCxn id="61" idx="0"/>
              <a:endCxn id="62" idx="5"/>
            </p:cNvCxnSpPr>
            <p:nvPr/>
          </p:nvCxnSpPr>
          <p:spPr>
            <a:xfrm flipH="1" flipV="1">
              <a:off x="8891726" y="3149512"/>
              <a:ext cx="858233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6351DA9-714F-1D42-889F-485C3D1E9D06}"/>
                </a:ext>
              </a:extLst>
            </p:cNvPr>
            <p:cNvCxnSpPr>
              <a:cxnSpLocks/>
              <a:stCxn id="61" idx="0"/>
              <a:endCxn id="63" idx="3"/>
            </p:cNvCxnSpPr>
            <p:nvPr/>
          </p:nvCxnSpPr>
          <p:spPr>
            <a:xfrm flipV="1">
              <a:off x="9749959" y="3149512"/>
              <a:ext cx="981455" cy="6610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919EE0-9483-644B-B65C-3D02170C1120}"/>
                </a:ext>
              </a:extLst>
            </p:cNvPr>
            <p:cNvCxnSpPr>
              <a:cxnSpLocks/>
              <a:stCxn id="62" idx="0"/>
              <a:endCxn id="64" idx="3"/>
            </p:cNvCxnSpPr>
            <p:nvPr/>
          </p:nvCxnSpPr>
          <p:spPr>
            <a:xfrm flipV="1">
              <a:off x="8422106" y="1756346"/>
              <a:ext cx="858232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17AC86E-97E2-F442-8202-5E2FF124515A}"/>
                </a:ext>
              </a:extLst>
            </p:cNvPr>
            <p:cNvCxnSpPr>
              <a:cxnSpLocks/>
              <a:stCxn id="63" idx="0"/>
              <a:endCxn id="64" idx="5"/>
            </p:cNvCxnSpPr>
            <p:nvPr/>
          </p:nvCxnSpPr>
          <p:spPr>
            <a:xfrm flipH="1" flipV="1">
              <a:off x="10219579" y="1756346"/>
              <a:ext cx="981456" cy="6619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912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D7EB27-38E0-D949-9318-E8A3227A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27692-3B59-B742-B053-D9EEB9F5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4763B2-DE61-C34F-9D58-D827FF68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静态图与动态图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9554F-6842-EC40-8D30-9FAAFD48F1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887" y="1568419"/>
            <a:ext cx="5419185" cy="390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0C573-320F-6043-9CB5-99507B46D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026" y="1568420"/>
            <a:ext cx="5524087" cy="3905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3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4ACF1-52C2-9E40-82AA-4D087174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88E2C-61F2-0841-A52B-71289CE3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6D69E-7C29-6346-A243-581289A9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模块</a:t>
            </a:r>
            <a:r>
              <a:rPr lang="zh-CN" altLang="en-US" dirty="0"/>
              <a:t>（</a:t>
            </a:r>
            <a:r>
              <a:rPr lang="en-US" altLang="zh-CN" dirty="0"/>
              <a:t>Module</a:t>
            </a:r>
            <a:r>
              <a:rPr lang="zh-CN" altLang="en-US" dirty="0"/>
              <a:t>）</a:t>
            </a:r>
            <a:endParaRPr lang="en-CN" dirty="0"/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3652F987-456A-8844-B52A-9780C0BA7477}"/>
              </a:ext>
            </a:extLst>
          </p:cNvPr>
          <p:cNvGraphicFramePr>
            <a:graphicFrameLocks/>
          </p:cNvGraphicFramePr>
          <p:nvPr/>
        </p:nvGraphicFramePr>
        <p:xfrm>
          <a:off x="1010263" y="1379460"/>
          <a:ext cx="10594573" cy="479033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5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9194">
                  <a:extLst>
                    <a:ext uri="{9D8B030D-6E8A-4147-A177-3AD203B41FA5}">
                      <a16:colId xmlns:a16="http://schemas.microsoft.com/office/drawing/2014/main" val="3017424747"/>
                    </a:ext>
                  </a:extLst>
                </a:gridCol>
                <a:gridCol w="582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03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包名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kern="1200" dirty="0" err="1">
                          <a:solidFill>
                            <a:schemeClr val="lt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功能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描述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182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torch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b="0" dirty="0" err="1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Tesnor</a:t>
                      </a:r>
                      <a:r>
                        <a:rPr lang="zh-CN" altLang="en-US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Expression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类似NumPy的张量库</a:t>
                      </a: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，支持</a:t>
                      </a:r>
                      <a:r>
                        <a:rPr lang="en-US" altLang="zh-CN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以及自动微分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82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torch.nn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Module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灵活的神经网络库</a:t>
                      </a: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，提供多种神经网络层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240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torch.optim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Module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多种优化算法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124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torch.utils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51377" marR="51377" marT="51377" marB="51377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 b="0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Module</a:t>
                      </a:r>
                      <a:endParaRPr lang="en-US" sz="2000" b="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数据集</a:t>
                      </a:r>
                      <a:r>
                        <a:rPr lang="zh-CN" altLang="en-US" sz="20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、数据加载</a:t>
                      </a:r>
                      <a:r>
                        <a:rPr lang="en-US" sz="20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等辅助工具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51377" marR="51377" marT="51377" marB="51377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94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C88BF-A45E-F546-BFFC-C35E14DB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69E35-3FC7-F34E-803F-784DFED3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8E7B6D-A5DC-0245-BB83-F7F386E8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大规模预训练数据集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38B633-D90A-1B43-AF7F-9000341FEF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维基百科</a:t>
            </a:r>
            <a:r>
              <a:rPr lang="zh-CN" altLang="en-US" dirty="0"/>
              <a:t>（</a:t>
            </a:r>
            <a:r>
              <a:rPr lang="en-US" altLang="zh-CN" dirty="0"/>
              <a:t>Wikipedia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快照（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日）</a:t>
            </a:r>
            <a:r>
              <a:rPr lang="en-US" altLang="zh-CN" dirty="0">
                <a:hlinkClick r:id="rId2"/>
              </a:rPr>
              <a:t>https://dumps.wikimedia.org/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处理流程</a:t>
            </a:r>
            <a:endParaRPr lang="en-US" dirty="0"/>
          </a:p>
          <a:p>
            <a:pPr lvl="2"/>
            <a:r>
              <a:rPr lang="en-US" dirty="0" err="1"/>
              <a:t>纯文本抽取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中文繁简转换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数据清洗</a:t>
            </a:r>
            <a:endParaRPr lang="en-US" altLang="zh-CN" dirty="0">
              <a:sym typeface="Wingdings" pitchFamily="2" charset="2"/>
            </a:endParaRPr>
          </a:p>
          <a:p>
            <a:r>
              <a:rPr lang="en-US" dirty="0"/>
              <a:t>Common Crawl</a:t>
            </a:r>
            <a:r>
              <a:rPr lang="zh-CN" altLang="en-US" dirty="0"/>
              <a:t>数据（</a:t>
            </a:r>
            <a:r>
              <a:rPr lang="en-US" altLang="zh-CN" dirty="0">
                <a:hlinkClick r:id="rId3"/>
              </a:rPr>
              <a:t>https://commoncrawl.org/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大规模网络爬虫数据集</a:t>
            </a:r>
            <a:endParaRPr lang="en-US" altLang="zh-CN" dirty="0"/>
          </a:p>
          <a:p>
            <a:pPr lvl="1"/>
            <a:r>
              <a:rPr lang="en-US" dirty="0" err="1"/>
              <a:t>使用Facebook</a:t>
            </a:r>
            <a:r>
              <a:rPr lang="zh-CN" altLang="en-US" dirty="0"/>
              <a:t>的</a:t>
            </a:r>
            <a:r>
              <a:rPr lang="en-US" dirty="0"/>
              <a:t>CC-Net</a:t>
            </a:r>
            <a:r>
              <a:rPr lang="zh-CN" altLang="en-US" dirty="0"/>
              <a:t>工具</a:t>
            </a:r>
            <a:r>
              <a:rPr lang="zh-CN" altLang="en-US" dirty="0">
                <a:solidFill>
                  <a:srgbClr val="C00000"/>
                </a:solidFill>
              </a:rPr>
              <a:t>下载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处理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>
                <a:hlinkClick r:id="rId4"/>
              </a:rPr>
              <a:t>https://github.com/facebookresearch/cc_net</a:t>
            </a:r>
            <a:r>
              <a:rPr lang="zh-CN" altLang="en-US" dirty="0"/>
              <a:t> </a:t>
            </a:r>
          </a:p>
          <a:p>
            <a:pPr lvl="1"/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8C661-482D-514E-9487-F2BF08B3B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140" y="1996439"/>
            <a:ext cx="5159542" cy="16605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18E398-8BCF-DA4F-BBCB-331ED8B30D38}"/>
              </a:ext>
            </a:extLst>
          </p:cNvPr>
          <p:cNvSpPr/>
          <p:nvPr/>
        </p:nvSpPr>
        <p:spPr>
          <a:xfrm>
            <a:off x="1617045" y="3322580"/>
            <a:ext cx="5043637" cy="3344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265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09843-5D2B-7D4E-9381-4B854560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AE1F5-6BE6-634C-83EB-C344C744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979F54-2752-A745-845E-36B7C808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基础工具集与常用数据 </a:t>
            </a:r>
            <a:endParaRPr lang="en-C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20A9089-58A1-564E-A6AE-D163F313737E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722326" y="1070857"/>
          <a:ext cx="10799114" cy="531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073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317DBD-3C5C-AD44-8292-3069DE9A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A2400-71C7-8C46-93E5-538C2CDE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BE2C0-1670-0249-ACE3-B8A766ED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NLTK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762CA9-FACF-3F4E-93F5-1B19FB640E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Natural Language Toolkit</a:t>
            </a:r>
          </a:p>
          <a:p>
            <a:pPr lvl="1"/>
            <a:r>
              <a:rPr lang="en-US" sz="2000" dirty="0">
                <a:hlinkClick r:id="rId2"/>
              </a:rPr>
              <a:t>https://www.nltk.org/</a:t>
            </a:r>
            <a:endParaRPr lang="en-US" sz="2000" dirty="0"/>
          </a:p>
          <a:p>
            <a:r>
              <a:rPr lang="zh-CN" altLang="en-US" sz="2400" dirty="0"/>
              <a:t>多种语料库和词典资源</a:t>
            </a:r>
            <a:endParaRPr lang="en-US" altLang="zh-CN" sz="2400" dirty="0"/>
          </a:p>
          <a:p>
            <a:pPr lvl="1"/>
            <a:r>
              <a:rPr lang="zh-CN" altLang="en-US" sz="2000" dirty="0"/>
              <a:t>生文本、</a:t>
            </a:r>
            <a:r>
              <a:rPr lang="en-US" altLang="zh-CN" sz="2000" dirty="0" err="1"/>
              <a:t>PennTreebank</a:t>
            </a:r>
            <a:r>
              <a:rPr lang="zh-CN" altLang="en-US" sz="2000" dirty="0"/>
              <a:t>样例</a:t>
            </a:r>
            <a:endParaRPr lang="en-US" altLang="zh-CN" sz="2000" dirty="0"/>
          </a:p>
          <a:p>
            <a:pPr lvl="1"/>
            <a:r>
              <a:rPr lang="en-US" altLang="zh-CN" sz="2000" dirty="0"/>
              <a:t>WordNet</a:t>
            </a:r>
          </a:p>
          <a:p>
            <a:r>
              <a:rPr lang="en-CN" sz="2400" dirty="0"/>
              <a:t>基本的自然语言处理工具集</a:t>
            </a:r>
          </a:p>
          <a:p>
            <a:pPr lvl="1"/>
            <a:r>
              <a:rPr lang="en-CN" sz="2000" dirty="0"/>
              <a:t>分句</a:t>
            </a:r>
          </a:p>
          <a:p>
            <a:pPr lvl="1"/>
            <a:r>
              <a:rPr lang="en-CN" sz="2000" dirty="0"/>
              <a:t>标记解析</a:t>
            </a:r>
            <a:endParaRPr lang="en-US" altLang="zh-CN" sz="2000" dirty="0"/>
          </a:p>
          <a:p>
            <a:pPr lvl="1"/>
            <a:r>
              <a:rPr lang="en-CN" sz="2000" dirty="0"/>
              <a:t>词性标注</a:t>
            </a:r>
          </a:p>
          <a:p>
            <a:pPr lvl="1"/>
            <a:r>
              <a:rPr lang="en-CN" sz="2000" dirty="0"/>
              <a:t>句法分析</a:t>
            </a:r>
          </a:p>
          <a:p>
            <a:r>
              <a:rPr lang="en-CN" sz="2400" dirty="0"/>
              <a:t>更多英文自然语言处理工具集</a:t>
            </a:r>
          </a:p>
          <a:p>
            <a:pPr lvl="1"/>
            <a:r>
              <a:rPr lang="en-US" altLang="zh-CN" sz="2000" dirty="0" err="1"/>
              <a:t>CoreNLP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spaCy</a:t>
            </a:r>
            <a:r>
              <a:rPr lang="zh-CN" altLang="en-US" sz="2000" dirty="0"/>
              <a:t>等</a:t>
            </a:r>
            <a:endParaRPr lang="en-CN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547A69-F081-B34F-B46F-50A2CE05E2DA}"/>
              </a:ext>
            </a:extLst>
          </p:cNvPr>
          <p:cNvGrpSpPr/>
          <p:nvPr/>
        </p:nvGrpSpPr>
        <p:grpSpPr>
          <a:xfrm>
            <a:off x="5649238" y="1177446"/>
            <a:ext cx="6317293" cy="3770577"/>
            <a:chOff x="5649238" y="1177446"/>
            <a:chExt cx="6317293" cy="3770577"/>
          </a:xfrm>
        </p:grpSpPr>
        <p:pic>
          <p:nvPicPr>
            <p:cNvPr id="1026" name="Picture 2" descr="NLTK Python Tutorial (Natural Language Toolkit)">
              <a:extLst>
                <a:ext uri="{FF2B5EF4-FFF2-40B4-BE49-F238E27FC236}">
                  <a16:creationId xmlns:a16="http://schemas.microsoft.com/office/drawing/2014/main" id="{596FE6D0-6CEB-A440-BD7B-AC4E82D5A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238" y="1177446"/>
              <a:ext cx="6317293" cy="3305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02B7DE-DB2C-EB4C-AA8B-BA4FECE062F7}"/>
                </a:ext>
              </a:extLst>
            </p:cNvPr>
            <p:cNvSpPr/>
            <p:nvPr/>
          </p:nvSpPr>
          <p:spPr>
            <a:xfrm>
              <a:off x="6163538" y="4578691"/>
              <a:ext cx="52886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dirty="0">
                  <a:hlinkClick r:id="rId4"/>
                </a:rPr>
                <a:t>https://data-flair.training/blogs/nltk-python-tutorial/</a:t>
              </a:r>
              <a:r>
                <a:rPr lang="zh-CN" altLang="en-US" dirty="0"/>
                <a:t> </a:t>
              </a:r>
              <a:endParaRPr lang="en-CN" dirty="0"/>
            </a:p>
          </p:txBody>
        </p:sp>
      </p:grpSp>
    </p:spTree>
    <p:extLst>
      <p:ext uri="{BB962C8B-B14F-4D97-AF65-F5344CB8AC3E}">
        <p14:creationId xmlns:p14="http://schemas.microsoft.com/office/powerpoint/2010/main" val="28888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974595-EFA3-2646-9003-F5EEAEBC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6912E-679A-2947-AA5A-D2B39D8D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FC545-5BC7-9E47-B4EE-7F3BE1B1D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LTP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FBC2B-B48A-6C45-8B7E-C81B1650A3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语言技术平台</a:t>
            </a:r>
            <a:r>
              <a:rPr lang="zh-CN" altLang="en-US" dirty="0"/>
              <a:t>（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，</a:t>
            </a:r>
            <a:r>
              <a:rPr lang="en-US" altLang="zh-CN" dirty="0"/>
              <a:t>LTP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http://ltp.ai</a:t>
            </a:r>
            <a:r>
              <a:rPr lang="zh-CN" altLang="en-US" dirty="0"/>
              <a:t>  </a:t>
            </a:r>
            <a:endParaRPr lang="en-US" altLang="zh-CN" dirty="0"/>
          </a:p>
          <a:p>
            <a:pPr lvl="1"/>
            <a:r>
              <a:rPr lang="zh-CN" altLang="en-US" dirty="0"/>
              <a:t>高效、高精度中文自然语言处理基础平台</a:t>
            </a:r>
          </a:p>
          <a:p>
            <a:pPr lvl="1"/>
            <a:r>
              <a:rPr lang="zh-CN" altLang="en-US" dirty="0"/>
              <a:t>中文词法、句法、语义分析等</a:t>
            </a:r>
            <a:r>
              <a:rPr lang="en-US" altLang="zh-CN" dirty="0"/>
              <a:t>6</a:t>
            </a:r>
            <a:r>
              <a:rPr lang="zh-CN" altLang="en-US" dirty="0"/>
              <a:t>项自然语言处理核心技术</a:t>
            </a:r>
          </a:p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月发布</a:t>
            </a:r>
            <a:r>
              <a:rPr lang="en-US" altLang="zh-CN" dirty="0"/>
              <a:t>4.0</a:t>
            </a:r>
            <a:r>
              <a:rPr lang="zh-CN" altLang="en-US" dirty="0"/>
              <a:t>版本</a:t>
            </a:r>
            <a:endParaRPr lang="en-US" altLang="zh-CN" dirty="0"/>
          </a:p>
          <a:p>
            <a:pPr lvl="1"/>
            <a:r>
              <a:rPr lang="zh-CN" altLang="en-US" dirty="0"/>
              <a:t>基于预训练模型</a:t>
            </a:r>
            <a:endParaRPr lang="en-US" altLang="zh-CN" dirty="0"/>
          </a:p>
          <a:p>
            <a:pPr lvl="1"/>
            <a:r>
              <a:rPr lang="zh-CN" altLang="en-US" dirty="0"/>
              <a:t>多任务学习机制</a:t>
            </a:r>
            <a:endParaRPr lang="en-US" altLang="zh-CN" dirty="0"/>
          </a:p>
          <a:p>
            <a:r>
              <a:rPr lang="zh-CN" altLang="en-US" dirty="0"/>
              <a:t>安装</a:t>
            </a:r>
            <a:endParaRPr lang="en-US" altLang="zh-CN" dirty="0"/>
          </a:p>
          <a:p>
            <a:pPr lvl="1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pip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 err="1"/>
              <a:t>ltp</a:t>
            </a:r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7CF14-55DE-7B42-9BCF-F026E683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620" y="1070857"/>
            <a:ext cx="1624820" cy="2071917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C7E2510B-D6EC-4B40-A02C-2E0CD0AA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1143" y="3429001"/>
            <a:ext cx="5726440" cy="286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3D997-9128-B54D-A23B-C566ACAC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9F9C9-628C-8E44-BF8D-A8ED966E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8A4C60-441D-684B-9589-4305742D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LTP调用示例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8858FA-7077-9B4C-8A06-AB644F1B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41677"/>
            <a:ext cx="10604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388109-BB62-2742-9FF8-2F95DE41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C00-7E5A-9448-8FA3-85624646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4809CF-71E7-A34C-8391-F9BEF2E4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6E3C51-3529-2947-A2B6-465711B3DF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Facebook开发的</a:t>
            </a:r>
            <a:r>
              <a:rPr lang="zh-CN" altLang="en-US" dirty="0"/>
              <a:t>开源深度学习库</a:t>
            </a:r>
            <a:endParaRPr lang="en-US" altLang="zh-CN" dirty="0"/>
          </a:p>
          <a:p>
            <a:pPr lvl="1"/>
            <a:r>
              <a:rPr lang="en-US" dirty="0">
                <a:hlinkClick r:id="rId2"/>
              </a:rPr>
              <a:t>https://pytorch.org/</a:t>
            </a:r>
            <a:endParaRPr lang="en-US" dirty="0"/>
          </a:p>
          <a:p>
            <a:r>
              <a:rPr lang="zh-CN" altLang="en-US" dirty="0"/>
              <a:t>基于张量（</a:t>
            </a:r>
            <a:r>
              <a:rPr lang="en-US" dirty="0"/>
              <a:t>Tensor）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数学运算</a:t>
            </a:r>
            <a:r>
              <a:rPr lang="zh-CN" altLang="en-US" dirty="0"/>
              <a:t>工具包</a:t>
            </a:r>
            <a:endParaRPr lang="en-US" altLang="zh-CN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GPU</a:t>
            </a:r>
            <a:r>
              <a:rPr lang="zh-CN" altLang="en-US" dirty="0"/>
              <a:t>加速的张量计算</a:t>
            </a:r>
            <a:endParaRPr lang="en-US" altLang="zh-CN" dirty="0"/>
          </a:p>
          <a:p>
            <a:pPr lvl="1"/>
            <a:r>
              <a:rPr lang="zh-CN" altLang="en-US" dirty="0"/>
              <a:t>自动进行</a:t>
            </a:r>
            <a:r>
              <a:rPr lang="zh-CN" altLang="en-US" dirty="0">
                <a:solidFill>
                  <a:srgbClr val="C00000"/>
                </a:solidFill>
              </a:rPr>
              <a:t>微分</a:t>
            </a:r>
            <a:r>
              <a:rPr lang="zh-CN" altLang="en-US" dirty="0"/>
              <a:t>计算</a:t>
            </a:r>
            <a:endParaRPr lang="en-US" altLang="zh-CN" dirty="0"/>
          </a:p>
          <a:p>
            <a:r>
              <a:rPr lang="en-CN" dirty="0"/>
              <a:t>PyTorch的优势</a:t>
            </a:r>
          </a:p>
          <a:p>
            <a:pPr lvl="1"/>
            <a:r>
              <a:rPr lang="zh-CN" altLang="en-US" dirty="0"/>
              <a:t>框架简洁</a:t>
            </a:r>
          </a:p>
          <a:p>
            <a:pPr lvl="1"/>
            <a:r>
              <a:rPr lang="zh-CN" altLang="en-US" dirty="0"/>
              <a:t>入门简单，容易上手</a:t>
            </a:r>
          </a:p>
          <a:p>
            <a:pPr lvl="1"/>
            <a:r>
              <a:rPr lang="zh-CN" altLang="en-US" dirty="0"/>
              <a:t>支持动态神经网络构建</a:t>
            </a:r>
          </a:p>
          <a:p>
            <a:pPr lvl="1"/>
            <a:r>
              <a:rPr lang="zh-CN" altLang="en-US" dirty="0"/>
              <a:t>与</a:t>
            </a:r>
            <a:r>
              <a:rPr lang="en-US" dirty="0"/>
              <a:t>Python</a:t>
            </a:r>
            <a:r>
              <a:rPr lang="zh-CN" altLang="en-US" dirty="0"/>
              <a:t>语言无缝结合</a:t>
            </a:r>
          </a:p>
          <a:p>
            <a:pPr lvl="1"/>
            <a:r>
              <a:rPr lang="en-US" dirty="0"/>
              <a:t>Debug</a:t>
            </a:r>
            <a:r>
              <a:rPr lang="zh-CN" altLang="en-US" dirty="0"/>
              <a:t>方便</a:t>
            </a:r>
          </a:p>
          <a:p>
            <a:pPr lvl="1"/>
            <a:endParaRPr lang="en-C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C877F3-37D6-4149-A328-3D40891B1DA8}"/>
              </a:ext>
            </a:extLst>
          </p:cNvPr>
          <p:cNvGrpSpPr/>
          <p:nvPr/>
        </p:nvGrpSpPr>
        <p:grpSpPr>
          <a:xfrm>
            <a:off x="7734234" y="856348"/>
            <a:ext cx="4323363" cy="5678501"/>
            <a:chOff x="7734234" y="856348"/>
            <a:chExt cx="4323363" cy="567850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CAD687A-289F-B648-BD80-D954BCE15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2159" y="856348"/>
              <a:ext cx="3147515" cy="5351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9F4F02-2DF1-1B44-A3C4-261A691D6175}"/>
                </a:ext>
              </a:extLst>
            </p:cNvPr>
            <p:cNvSpPr/>
            <p:nvPr/>
          </p:nvSpPr>
          <p:spPr>
            <a:xfrm>
              <a:off x="7734234" y="6227072"/>
              <a:ext cx="43233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sz="1400" dirty="0">
                  <a:hlinkClick r:id="rId4"/>
                </a:rPr>
                <a:t>https://www.asimovinstitute.org/neural-network-zoo/</a:t>
              </a:r>
              <a:r>
                <a:rPr lang="zh-CN" altLang="en-US" sz="1400" dirty="0"/>
                <a:t> </a:t>
              </a:r>
              <a:endParaRPr lang="en-C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72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CAC90-BA91-DF45-AB5E-CD178ED6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6FE40-1B4E-A948-9CB8-C16666E6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7A0F5F-0A91-3C42-8B73-9CBDC7EF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的三要素</a:t>
            </a:r>
            <a:endParaRPr lang="en-C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8278CCA-72CC-6541-AD1D-E91947AA7EFD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295751" y="1099734"/>
          <a:ext cx="11600498" cy="531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123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5E4093-95B5-D54B-BF3B-914A2C75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E10E0-46D8-324D-A76E-ED04E6E2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3D6B2-0A18-FE4B-BDB8-150AE4F0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张量</a:t>
            </a:r>
            <a:r>
              <a:rPr lang="zh-CN" altLang="en-US" dirty="0"/>
              <a:t>（</a:t>
            </a:r>
            <a:r>
              <a:rPr lang="en-US" altLang="zh-CN" dirty="0"/>
              <a:t>Tensor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56E11-77E4-AD4B-8361-D7A2C2EC88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又称为多维数组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与Python列表的区别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F3C2-A4AD-1C47-BFEE-B50962271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035" y="1708195"/>
            <a:ext cx="4003247" cy="1501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A71AE-851F-274C-8294-252C67A64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0445" y="1991332"/>
            <a:ext cx="2428408" cy="173457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9998BB4-BCD5-B645-8E50-A79769E16681}"/>
              </a:ext>
            </a:extLst>
          </p:cNvPr>
          <p:cNvSpPr txBox="1">
            <a:spLocks/>
          </p:cNvSpPr>
          <p:nvPr/>
        </p:nvSpPr>
        <p:spPr>
          <a:xfrm>
            <a:off x="6307551" y="1070857"/>
            <a:ext cx="5263415" cy="5310104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p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可表示现实世界中的各种数据</a:t>
            </a:r>
          </a:p>
          <a:p>
            <a:pPr lvl="1"/>
            <a:r>
              <a:rPr lang="en-CN" dirty="0"/>
              <a:t>表格</a:t>
            </a:r>
            <a:r>
              <a:rPr lang="zh-CN" altLang="en-US" dirty="0"/>
              <a:t>、时间序列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CN" dirty="0"/>
          </a:p>
          <a:p>
            <a:pPr lvl="1"/>
            <a:r>
              <a:rPr lang="zh-CN" altLang="en-US" dirty="0"/>
              <a:t>（彩色）</a:t>
            </a:r>
            <a:r>
              <a:rPr lang="en-CN" dirty="0"/>
              <a:t>图像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43EE43-66FC-824D-A557-2A8F71F51844}"/>
              </a:ext>
            </a:extLst>
          </p:cNvPr>
          <p:cNvGrpSpPr/>
          <p:nvPr/>
        </p:nvGrpSpPr>
        <p:grpSpPr>
          <a:xfrm>
            <a:off x="7210445" y="4230929"/>
            <a:ext cx="4691861" cy="2217750"/>
            <a:chOff x="7210445" y="4230929"/>
            <a:chExt cx="4691861" cy="22177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678020-74A7-FE47-A225-964FC5EC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6698" y="4230929"/>
              <a:ext cx="3265119" cy="1819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76C9B5-4AB3-A847-8D0A-13ECDD4F3B65}"/>
                </a:ext>
              </a:extLst>
            </p:cNvPr>
            <p:cNvSpPr/>
            <p:nvPr/>
          </p:nvSpPr>
          <p:spPr>
            <a:xfrm>
              <a:off x="7210445" y="6140902"/>
              <a:ext cx="4691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batch = </a:t>
              </a:r>
              <a:r>
                <a:rPr lang="en-US" sz="1400" dirty="0" err="1"/>
                <a:t>torch.zeros</a:t>
              </a:r>
              <a:r>
                <a:rPr lang="en-US" sz="1400" dirty="0"/>
                <a:t>(100, 3, 256, 256, </a:t>
              </a:r>
              <a:r>
                <a:rPr lang="en-US" sz="1400" dirty="0" err="1"/>
                <a:t>dtype</a:t>
              </a:r>
              <a:r>
                <a:rPr lang="en-US" sz="1400" dirty="0"/>
                <a:t>=torch.uint8)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6DAF0D0-BC35-0D43-ACD8-0A6A2EA152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035" y="4089776"/>
            <a:ext cx="5046216" cy="21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12FF6-23D0-E346-A867-6D87F239D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D909B-78FA-704C-9DF3-05C68D3FA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574E2-0ABE-834B-AC68-96647CE0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PyTorch作为张量库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6BA26-8DAF-DB44-A1C6-AD8DF50EC6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N" dirty="0"/>
              <a:t>支持各种张量操作</a:t>
            </a:r>
            <a:r>
              <a:rPr lang="zh-CN" altLang="en-US" dirty="0"/>
              <a:t>（类似</a:t>
            </a:r>
            <a:r>
              <a:rPr lang="en-US" altLang="zh-CN" dirty="0"/>
              <a:t>NumPy</a:t>
            </a:r>
            <a:r>
              <a:rPr lang="zh-CN" altLang="en-US" dirty="0"/>
              <a:t>）</a:t>
            </a:r>
            <a:endParaRPr lang="en-CN" dirty="0"/>
          </a:p>
          <a:p>
            <a:pPr lvl="1"/>
            <a:r>
              <a:rPr lang="en-CN" dirty="0"/>
              <a:t>创建张量</a:t>
            </a:r>
          </a:p>
          <a:p>
            <a:pPr lvl="1"/>
            <a:r>
              <a:rPr lang="en-CN" dirty="0"/>
              <a:t>索引</a:t>
            </a:r>
            <a:r>
              <a:rPr lang="zh-CN" altLang="en-US" dirty="0"/>
              <a:t>、切片</a:t>
            </a:r>
            <a:endParaRPr lang="en-CN" dirty="0"/>
          </a:p>
          <a:p>
            <a:r>
              <a:rPr lang="en-CN" dirty="0"/>
              <a:t>支持GPU</a:t>
            </a:r>
          </a:p>
          <a:p>
            <a:pPr lvl="1"/>
            <a:r>
              <a:rPr lang="en-CN" dirty="0"/>
              <a:t>快</a:t>
            </a:r>
            <a:r>
              <a:rPr lang="zh-CN" altLang="en-US" dirty="0"/>
              <a:t>！</a:t>
            </a:r>
            <a:endParaRPr lang="en-C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F6C8E2-3BA6-1C40-9119-A97FBE5CCFC6}"/>
              </a:ext>
            </a:extLst>
          </p:cNvPr>
          <p:cNvGrpSpPr/>
          <p:nvPr/>
        </p:nvGrpSpPr>
        <p:grpSpPr>
          <a:xfrm>
            <a:off x="3623946" y="2979328"/>
            <a:ext cx="5316417" cy="2472870"/>
            <a:chOff x="3623946" y="2979328"/>
            <a:chExt cx="5316417" cy="2472870"/>
          </a:xfrm>
        </p:grpSpPr>
        <p:sp>
          <p:nvSpPr>
            <p:cNvPr id="6" name="文本框 11">
              <a:extLst>
                <a:ext uri="{FF2B5EF4-FFF2-40B4-BE49-F238E27FC236}">
                  <a16:creationId xmlns:a16="http://schemas.microsoft.com/office/drawing/2014/main" id="{BF574806-7371-864F-BD01-265D0A5E087D}"/>
                </a:ext>
              </a:extLst>
            </p:cNvPr>
            <p:cNvSpPr txBox="1"/>
            <p:nvPr/>
          </p:nvSpPr>
          <p:spPr>
            <a:xfrm>
              <a:off x="3651671" y="3475906"/>
              <a:ext cx="879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b="1" dirty="0" err="1">
                  <a:solidFill>
                    <a:srgbClr val="C00000"/>
                  </a:solidFill>
                </a:rPr>
                <a:t>Numpy</a:t>
              </a:r>
              <a:endParaRPr kumimoji="1" lang="zh-CN" altLang="en-US" sz="1800" b="1" dirty="0">
                <a:solidFill>
                  <a:srgbClr val="C00000"/>
                </a:solidFill>
              </a:endParaRPr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4F931E63-81DA-3F42-A938-9BB32B434C7E}"/>
                </a:ext>
              </a:extLst>
            </p:cNvPr>
            <p:cNvSpPr txBox="1"/>
            <p:nvPr/>
          </p:nvSpPr>
          <p:spPr>
            <a:xfrm>
              <a:off x="3623946" y="4595625"/>
              <a:ext cx="934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b="1" dirty="0">
                  <a:solidFill>
                    <a:srgbClr val="C00000"/>
                  </a:solidFill>
                </a:rPr>
                <a:t>PyTorch</a:t>
              </a:r>
              <a:endParaRPr kumimoji="1" lang="zh-CN" altLang="en-US" sz="18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直线连接符 13">
              <a:extLst>
                <a:ext uri="{FF2B5EF4-FFF2-40B4-BE49-F238E27FC236}">
                  <a16:creationId xmlns:a16="http://schemas.microsoft.com/office/drawing/2014/main" id="{9D3D57FC-8090-9F48-92FD-CA1D76EA77F2}"/>
                </a:ext>
              </a:extLst>
            </p:cNvPr>
            <p:cNvCxnSpPr/>
            <p:nvPr/>
          </p:nvCxnSpPr>
          <p:spPr>
            <a:xfrm flipV="1">
              <a:off x="3623948" y="4435293"/>
              <a:ext cx="5305963" cy="2837"/>
            </a:xfrm>
            <a:prstGeom prst="line">
              <a:avLst/>
            </a:prstGeom>
            <a:ln w="28575">
              <a:solidFill>
                <a:schemeClr val="accent5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14">
                  <a:extLst>
                    <a:ext uri="{FF2B5EF4-FFF2-40B4-BE49-F238E27FC236}">
                      <a16:creationId xmlns:a16="http://schemas.microsoft.com/office/drawing/2014/main" id="{FDD20C9D-E5AA-2C49-8AC5-62A0424EB658}"/>
                    </a:ext>
                  </a:extLst>
                </p:cNvPr>
                <p:cNvSpPr txBox="1"/>
                <p:nvPr/>
              </p:nvSpPr>
              <p:spPr>
                <a:xfrm>
                  <a:off x="4777683" y="2979328"/>
                  <a:ext cx="14823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𝑴</m:t>
                        </m:r>
                        <m:r>
                          <a:rPr kumimoji="1" lang="zh-CN" alt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𝑴</m:t>
                        </m:r>
                        <m:r>
                          <a:rPr kumimoji="1" lang="zh-CN" altLang="en-US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  <m:r>
                          <a:rPr kumimoji="1" lang="en-US" altLang="zh-CN" sz="24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𝑴</m:t>
                        </m:r>
                      </m:oMath>
                    </m:oMathPara>
                  </a14:m>
                  <a:endParaRPr kumimoji="1" lang="zh-CN" altLang="en-US" sz="1500" dirty="0"/>
                </a:p>
              </p:txBody>
            </p:sp>
          </mc:Choice>
          <mc:Fallback xmlns="">
            <p:sp>
              <p:nvSpPr>
                <p:cNvPr id="9" name="文本框 14">
                  <a:extLst>
                    <a:ext uri="{FF2B5EF4-FFF2-40B4-BE49-F238E27FC236}">
                      <a16:creationId xmlns:a16="http://schemas.microsoft.com/office/drawing/2014/main" id="{FDD20C9D-E5AA-2C49-8AC5-62A0424EB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7683" y="2979328"/>
                  <a:ext cx="1482329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4274" r="-4274" b="-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16">
                  <a:extLst>
                    <a:ext uri="{FF2B5EF4-FFF2-40B4-BE49-F238E27FC236}">
                      <a16:creationId xmlns:a16="http://schemas.microsoft.com/office/drawing/2014/main" id="{0A1EC431-611C-974C-9711-834EBC8A87EA}"/>
                    </a:ext>
                  </a:extLst>
                </p:cNvPr>
                <p:cNvSpPr/>
                <p:nvPr/>
              </p:nvSpPr>
              <p:spPr>
                <a:xfrm>
                  <a:off x="6352135" y="3048578"/>
                  <a:ext cx="1524776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500" i="1">
                            <a:latin typeface="Cambria Math" charset="0"/>
                          </a:rPr>
                          <m:t>𝑀</m:t>
                        </m:r>
                        <m:r>
                          <a:rPr kumimoji="1" lang="en-US" altLang="zh-CN" sz="1500" i="1">
                            <a:latin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sz="15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sz="1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1000×1000</m:t>
                            </m:r>
                          </m:sup>
                        </m:sSup>
                      </m:oMath>
                    </m:oMathPara>
                  </a14:m>
                  <a:endParaRPr lang="zh-CN" altLang="en-US" sz="1013" dirty="0"/>
                </a:p>
              </p:txBody>
            </p:sp>
          </mc:Choice>
          <mc:Fallback xmlns="">
            <p:sp>
              <p:nvSpPr>
                <p:cNvPr id="10" name="矩形 16">
                  <a:extLst>
                    <a:ext uri="{FF2B5EF4-FFF2-40B4-BE49-F238E27FC236}">
                      <a16:creationId xmlns:a16="http://schemas.microsoft.com/office/drawing/2014/main" id="{0A1EC431-611C-974C-9711-834EBC8A8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2135" y="3048578"/>
                  <a:ext cx="1524776" cy="323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3" descr="屏幕剪辑">
              <a:extLst>
                <a:ext uri="{FF2B5EF4-FFF2-40B4-BE49-F238E27FC236}">
                  <a16:creationId xmlns:a16="http://schemas.microsoft.com/office/drawing/2014/main" id="{1CE6A173-BF9B-3941-AE76-592BE7AE5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4720" y="4560713"/>
              <a:ext cx="4035643" cy="891485"/>
            </a:xfrm>
            <a:prstGeom prst="rect">
              <a:avLst/>
            </a:prstGeom>
          </p:spPr>
        </p:pic>
        <p:sp>
          <p:nvSpPr>
            <p:cNvPr id="12" name="矩形 20">
              <a:extLst>
                <a:ext uri="{FF2B5EF4-FFF2-40B4-BE49-F238E27FC236}">
                  <a16:creationId xmlns:a16="http://schemas.microsoft.com/office/drawing/2014/main" id="{FAEC1C83-95A3-4E46-A9C6-8720F6628D96}"/>
                </a:ext>
              </a:extLst>
            </p:cNvPr>
            <p:cNvSpPr/>
            <p:nvPr/>
          </p:nvSpPr>
          <p:spPr>
            <a:xfrm>
              <a:off x="6971136" y="5193519"/>
              <a:ext cx="1539373" cy="2158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3"/>
            </a:p>
          </p:txBody>
        </p:sp>
        <p:pic>
          <p:nvPicPr>
            <p:cNvPr id="13" name="图片 4" descr="屏幕剪辑">
              <a:extLst>
                <a:ext uri="{FF2B5EF4-FFF2-40B4-BE49-F238E27FC236}">
                  <a16:creationId xmlns:a16="http://schemas.microsoft.com/office/drawing/2014/main" id="{2B460C2D-A055-3941-B4FC-F110D02BD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5172" y="3418221"/>
              <a:ext cx="4025191" cy="894488"/>
            </a:xfrm>
            <a:prstGeom prst="rect">
              <a:avLst/>
            </a:prstGeom>
          </p:spPr>
        </p:pic>
        <p:sp>
          <p:nvSpPr>
            <p:cNvPr id="14" name="矩形 19">
              <a:extLst>
                <a:ext uri="{FF2B5EF4-FFF2-40B4-BE49-F238E27FC236}">
                  <a16:creationId xmlns:a16="http://schemas.microsoft.com/office/drawing/2014/main" id="{C2493CDB-DADC-B443-870B-B03F5980E937}"/>
                </a:ext>
              </a:extLst>
            </p:cNvPr>
            <p:cNvSpPr/>
            <p:nvPr/>
          </p:nvSpPr>
          <p:spPr>
            <a:xfrm>
              <a:off x="6943229" y="4052532"/>
              <a:ext cx="1595189" cy="2143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20975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12414</TotalTime>
  <Words>726</Words>
  <Application>Microsoft Macintosh PowerPoint</Application>
  <PresentationFormat>Widescreen</PresentationFormat>
  <Paragraphs>196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等线</vt:lpstr>
      <vt:lpstr>微软雅黑</vt:lpstr>
      <vt:lpstr>微软雅黑</vt:lpstr>
      <vt:lpstr>Arial</vt:lpstr>
      <vt:lpstr>Cambria Math</vt:lpstr>
      <vt:lpstr>Impact</vt:lpstr>
      <vt:lpstr>Wingdings</vt:lpstr>
      <vt:lpstr>Office 主题​​</vt:lpstr>
      <vt:lpstr>PowerPoint Presentation</vt:lpstr>
      <vt:lpstr>基础工具集与常用数据 </vt:lpstr>
      <vt:lpstr>NLTK</vt:lpstr>
      <vt:lpstr>LTP</vt:lpstr>
      <vt:lpstr>LTP调用示例</vt:lpstr>
      <vt:lpstr>PyTorch</vt:lpstr>
      <vt:lpstr>PyTorch的三要素</vt:lpstr>
      <vt:lpstr>张量（Tensor）</vt:lpstr>
      <vt:lpstr>PyTorch作为张量库</vt:lpstr>
      <vt:lpstr>表达式（Expession）</vt:lpstr>
      <vt:lpstr>表达式（Expession）</vt:lpstr>
      <vt:lpstr>静态图与动态图</vt:lpstr>
      <vt:lpstr>模块（Module）</vt:lpstr>
      <vt:lpstr>大规模预训练数据集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Che Wanxiang</cp:lastModifiedBy>
  <cp:revision>498</cp:revision>
  <dcterms:created xsi:type="dcterms:W3CDTF">2020-10-10T02:02:30Z</dcterms:created>
  <dcterms:modified xsi:type="dcterms:W3CDTF">2021-09-26T00:54:42Z</dcterms:modified>
</cp:coreProperties>
</file>